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E464C-013A-4A37-A06C-4F7DDD89D63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221911F-DDD6-4ADA-BE63-B3892C514FFD}">
      <dgm:prSet phldrT="[Text]" custT="1"/>
      <dgm:spPr/>
      <dgm:t>
        <a:bodyPr/>
        <a:lstStyle/>
        <a:p>
          <a:r>
            <a:rPr lang="lv-LV" sz="1400" dirty="0" smtClean="0"/>
            <a:t>ATTĪSTOŠAS VIDES VEIDOŠANA</a:t>
          </a:r>
          <a:endParaRPr lang="lv-LV" sz="1400" dirty="0"/>
        </a:p>
      </dgm:t>
    </dgm:pt>
    <dgm:pt modelId="{EB03BFD2-9E90-4A83-B8E9-70359123E1BE}" type="parTrans" cxnId="{D90C41D9-078F-46CD-A938-0FF0586A5230}">
      <dgm:prSet/>
      <dgm:spPr/>
      <dgm:t>
        <a:bodyPr/>
        <a:lstStyle/>
        <a:p>
          <a:endParaRPr lang="lv-LV"/>
        </a:p>
      </dgm:t>
    </dgm:pt>
    <dgm:pt modelId="{C9420183-CEA3-40C3-ABC4-EEEC9318903D}" type="sibTrans" cxnId="{D90C41D9-078F-46CD-A938-0FF0586A5230}">
      <dgm:prSet/>
      <dgm:spPr/>
      <dgm:t>
        <a:bodyPr/>
        <a:lstStyle/>
        <a:p>
          <a:endParaRPr lang="lv-LV"/>
        </a:p>
      </dgm:t>
    </dgm:pt>
    <dgm:pt modelId="{D2B115C2-CB74-4D8C-B45C-A158CD8D0D48}">
      <dgm:prSet phldrT="[Text]"/>
      <dgm:spPr/>
      <dgm:t>
        <a:bodyPr/>
        <a:lstStyle/>
        <a:p>
          <a:r>
            <a:rPr lang="lv-LV" dirty="0" smtClean="0"/>
            <a:t>NODARBĪBAS AR BĒRNIEM UN VECĀKIEM</a:t>
          </a:r>
          <a:endParaRPr lang="lv-LV" dirty="0"/>
        </a:p>
      </dgm:t>
    </dgm:pt>
    <dgm:pt modelId="{EF62BAD8-17CB-41D1-95F7-8D314CF6027F}" type="parTrans" cxnId="{4F02D50C-0514-4143-969B-190DB9C72131}">
      <dgm:prSet/>
      <dgm:spPr/>
      <dgm:t>
        <a:bodyPr/>
        <a:lstStyle/>
        <a:p>
          <a:endParaRPr lang="lv-LV"/>
        </a:p>
      </dgm:t>
    </dgm:pt>
    <dgm:pt modelId="{C7F2E687-F5BE-417A-8449-10622911A6AD}" type="sibTrans" cxnId="{4F02D50C-0514-4143-969B-190DB9C72131}">
      <dgm:prSet/>
      <dgm:spPr/>
      <dgm:t>
        <a:bodyPr/>
        <a:lstStyle/>
        <a:p>
          <a:endParaRPr lang="lv-LV"/>
        </a:p>
      </dgm:t>
    </dgm:pt>
    <dgm:pt modelId="{EFCB90AA-63CD-48A9-A7BF-20100B6AB108}">
      <dgm:prSet phldrT="[Text]"/>
      <dgm:spPr/>
      <dgm:t>
        <a:bodyPr/>
        <a:lstStyle/>
        <a:p>
          <a:r>
            <a:rPr lang="lv-LV" dirty="0" smtClean="0"/>
            <a:t>INDIVIDUĀLĀS KONSULTĀCIJAS VECĀKIEM</a:t>
          </a:r>
          <a:endParaRPr lang="lv-LV" dirty="0"/>
        </a:p>
      </dgm:t>
    </dgm:pt>
    <dgm:pt modelId="{0F30A7D9-23D0-4A69-95BC-F1202C8B73B3}" type="parTrans" cxnId="{755057AD-FCEC-46EF-9F70-E22D0A58005C}">
      <dgm:prSet/>
      <dgm:spPr/>
      <dgm:t>
        <a:bodyPr/>
        <a:lstStyle/>
        <a:p>
          <a:endParaRPr lang="lv-LV"/>
        </a:p>
      </dgm:t>
    </dgm:pt>
    <dgm:pt modelId="{F3B0A0D5-13AA-4A78-9FAA-6DF37B5480E3}" type="sibTrans" cxnId="{755057AD-FCEC-46EF-9F70-E22D0A58005C}">
      <dgm:prSet/>
      <dgm:spPr/>
      <dgm:t>
        <a:bodyPr/>
        <a:lstStyle/>
        <a:p>
          <a:endParaRPr lang="lv-LV"/>
        </a:p>
      </dgm:t>
    </dgm:pt>
    <dgm:pt modelId="{81C55D3C-713B-47BF-8ED4-E43B7503E979}">
      <dgm:prSet phldrT="[Text]"/>
      <dgm:spPr/>
      <dgm:t>
        <a:bodyPr/>
        <a:lstStyle/>
        <a:p>
          <a:r>
            <a:rPr lang="lv-LV" dirty="0" smtClean="0"/>
            <a:t>BĒRNA ATTĪSTĪBAS KARTE</a:t>
          </a:r>
          <a:endParaRPr lang="lv-LV" dirty="0"/>
        </a:p>
      </dgm:t>
    </dgm:pt>
    <dgm:pt modelId="{13EA87C9-C8B0-4B4A-AC40-803B29E310D7}" type="parTrans" cxnId="{F89BC4AA-95C5-440F-B3F0-9530108A2318}">
      <dgm:prSet/>
      <dgm:spPr/>
      <dgm:t>
        <a:bodyPr/>
        <a:lstStyle/>
        <a:p>
          <a:endParaRPr lang="lv-LV"/>
        </a:p>
      </dgm:t>
    </dgm:pt>
    <dgm:pt modelId="{F86EAEC5-05A6-4F30-B890-511D0603EE74}" type="sibTrans" cxnId="{F89BC4AA-95C5-440F-B3F0-9530108A2318}">
      <dgm:prSet/>
      <dgm:spPr/>
      <dgm:t>
        <a:bodyPr/>
        <a:lstStyle/>
        <a:p>
          <a:endParaRPr lang="lv-LV"/>
        </a:p>
      </dgm:t>
    </dgm:pt>
    <dgm:pt modelId="{456CE4C6-99A6-4853-B58C-368352F86F73}">
      <dgm:prSet phldrT="[Text]"/>
      <dgm:spPr/>
      <dgm:t>
        <a:bodyPr/>
        <a:lstStyle/>
        <a:p>
          <a:r>
            <a:rPr lang="lv-LV" dirty="0" smtClean="0"/>
            <a:t>MĀJAS UZDEVUMI</a:t>
          </a:r>
          <a:endParaRPr lang="lv-LV" dirty="0"/>
        </a:p>
      </dgm:t>
    </dgm:pt>
    <dgm:pt modelId="{A8EFDE5F-6AAB-40D7-8008-D570DAF85006}" type="parTrans" cxnId="{AA08496C-24C4-4EF6-802E-E65147F099AB}">
      <dgm:prSet/>
      <dgm:spPr/>
      <dgm:t>
        <a:bodyPr/>
        <a:lstStyle/>
        <a:p>
          <a:endParaRPr lang="lv-LV"/>
        </a:p>
      </dgm:t>
    </dgm:pt>
    <dgm:pt modelId="{4BA6A118-6A8A-4252-9E48-5DE9F6E7A166}" type="sibTrans" cxnId="{AA08496C-24C4-4EF6-802E-E65147F099AB}">
      <dgm:prSet/>
      <dgm:spPr/>
      <dgm:t>
        <a:bodyPr/>
        <a:lstStyle/>
        <a:p>
          <a:endParaRPr lang="lv-LV"/>
        </a:p>
      </dgm:t>
    </dgm:pt>
    <dgm:pt modelId="{C9E174EC-70A3-4D92-BA57-CD7FFD0B251D}">
      <dgm:prSet phldrT="[Text]"/>
      <dgm:spPr/>
      <dgm:t>
        <a:bodyPr/>
        <a:lstStyle/>
        <a:p>
          <a:r>
            <a:rPr lang="lv-LV" dirty="0" smtClean="0"/>
            <a:t>SVĒTKU UN IZPRIECU NOVADĪŠANA AR BĒRNIEM UN VECĀKIEM</a:t>
          </a:r>
          <a:endParaRPr lang="lv-LV" dirty="0"/>
        </a:p>
      </dgm:t>
    </dgm:pt>
    <dgm:pt modelId="{0DC29F5D-1AFA-414C-A042-CCCFE325D9B4}" type="parTrans" cxnId="{69EA9EDD-9C2B-4F85-96B7-4094D2A5D111}">
      <dgm:prSet/>
      <dgm:spPr/>
      <dgm:t>
        <a:bodyPr/>
        <a:lstStyle/>
        <a:p>
          <a:endParaRPr lang="lv-LV"/>
        </a:p>
      </dgm:t>
    </dgm:pt>
    <dgm:pt modelId="{D981C2A7-9DDC-4CEF-B1A5-07C8765E0A43}" type="sibTrans" cxnId="{69EA9EDD-9C2B-4F85-96B7-4094D2A5D111}">
      <dgm:prSet/>
      <dgm:spPr/>
      <dgm:t>
        <a:bodyPr/>
        <a:lstStyle/>
        <a:p>
          <a:endParaRPr lang="lv-LV"/>
        </a:p>
      </dgm:t>
    </dgm:pt>
    <dgm:pt modelId="{0C857AB2-D375-4736-B59C-A8499896B1D8}">
      <dgm:prSet custT="1"/>
      <dgm:spPr/>
      <dgm:t>
        <a:bodyPr/>
        <a:lstStyle/>
        <a:p>
          <a:r>
            <a:rPr lang="lv-LV" sz="1400" dirty="0" smtClean="0"/>
            <a:t>KOPSAPULCES</a:t>
          </a:r>
          <a:endParaRPr lang="lv-LV" sz="1400" dirty="0"/>
        </a:p>
      </dgm:t>
    </dgm:pt>
    <dgm:pt modelId="{EDCE65D8-5D91-41E4-9620-159013FF887D}" type="parTrans" cxnId="{68F3D423-BCFC-4EE8-A777-66E1DFC95EB1}">
      <dgm:prSet/>
      <dgm:spPr/>
      <dgm:t>
        <a:bodyPr/>
        <a:lstStyle/>
        <a:p>
          <a:endParaRPr lang="lv-LV"/>
        </a:p>
      </dgm:t>
    </dgm:pt>
    <dgm:pt modelId="{350A3D07-2703-4A87-9C94-D5DBE358CE70}" type="sibTrans" cxnId="{68F3D423-BCFC-4EE8-A777-66E1DFC95EB1}">
      <dgm:prSet/>
      <dgm:spPr/>
      <dgm:t>
        <a:bodyPr/>
        <a:lstStyle/>
        <a:p>
          <a:endParaRPr lang="lv-LV"/>
        </a:p>
      </dgm:t>
    </dgm:pt>
    <dgm:pt modelId="{411CF383-F9BB-4D1E-90CF-E622E76AF607}">
      <dgm:prSet/>
      <dgm:spPr/>
      <dgm:t>
        <a:bodyPr/>
        <a:lstStyle/>
        <a:p>
          <a:r>
            <a:rPr lang="lv-LV" dirty="0" smtClean="0"/>
            <a:t>ELEKTRONISKĀS INFORMĀCIJAS SAŅEMŠANA</a:t>
          </a:r>
          <a:endParaRPr lang="lv-LV" dirty="0"/>
        </a:p>
      </dgm:t>
    </dgm:pt>
    <dgm:pt modelId="{22FCC800-D0A3-4C2C-A074-1A5A472903FF}" type="parTrans" cxnId="{BDE52D85-72F5-4CEF-B0B6-F45416F9EC3B}">
      <dgm:prSet/>
      <dgm:spPr/>
      <dgm:t>
        <a:bodyPr/>
        <a:lstStyle/>
        <a:p>
          <a:endParaRPr lang="lv-LV"/>
        </a:p>
      </dgm:t>
    </dgm:pt>
    <dgm:pt modelId="{79A4398D-780E-4B90-BA39-D9653EE54607}" type="sibTrans" cxnId="{BDE52D85-72F5-4CEF-B0B6-F45416F9EC3B}">
      <dgm:prSet/>
      <dgm:spPr/>
      <dgm:t>
        <a:bodyPr/>
        <a:lstStyle/>
        <a:p>
          <a:endParaRPr lang="lv-LV"/>
        </a:p>
      </dgm:t>
    </dgm:pt>
    <dgm:pt modelId="{A966E511-021D-4753-BED2-977CC2669CC7}">
      <dgm:prSet custT="1"/>
      <dgm:spPr/>
      <dgm:t>
        <a:bodyPr/>
        <a:lstStyle/>
        <a:p>
          <a:r>
            <a:rPr lang="lv-LV" sz="1400" dirty="0" smtClean="0"/>
            <a:t>GRUPAS VECĀKU SAPULCES</a:t>
          </a:r>
          <a:endParaRPr lang="lv-LV" sz="1400" dirty="0"/>
        </a:p>
      </dgm:t>
    </dgm:pt>
    <dgm:pt modelId="{75834018-B1C0-4405-87CD-352159D365B7}" type="parTrans" cxnId="{8A12D6A2-8B02-4D1F-8090-3BE25752AC36}">
      <dgm:prSet/>
      <dgm:spPr/>
      <dgm:t>
        <a:bodyPr/>
        <a:lstStyle/>
        <a:p>
          <a:endParaRPr lang="lv-LV"/>
        </a:p>
      </dgm:t>
    </dgm:pt>
    <dgm:pt modelId="{3F3E9147-BE41-41CB-97FC-E463AA965A01}" type="sibTrans" cxnId="{8A12D6A2-8B02-4D1F-8090-3BE25752AC36}">
      <dgm:prSet/>
      <dgm:spPr/>
      <dgm:t>
        <a:bodyPr/>
        <a:lstStyle/>
        <a:p>
          <a:endParaRPr lang="lv-LV"/>
        </a:p>
      </dgm:t>
    </dgm:pt>
    <dgm:pt modelId="{8824E87A-335D-4985-A251-4C28393A5499}">
      <dgm:prSet custT="1"/>
      <dgm:spPr/>
      <dgm:t>
        <a:bodyPr/>
        <a:lstStyle/>
        <a:p>
          <a:r>
            <a:rPr lang="lv-LV" sz="1400" dirty="0" smtClean="0"/>
            <a:t>INFORMĀCIJAS UZSKATĀMĪBA</a:t>
          </a:r>
          <a:endParaRPr lang="lv-LV" sz="1400" dirty="0"/>
        </a:p>
      </dgm:t>
    </dgm:pt>
    <dgm:pt modelId="{F14AD67C-0090-4A8F-9B0F-35EAAA4CD379}" type="parTrans" cxnId="{EFA5A796-8C68-4446-AABF-64F2E001B99B}">
      <dgm:prSet/>
      <dgm:spPr/>
      <dgm:t>
        <a:bodyPr/>
        <a:lstStyle/>
        <a:p>
          <a:endParaRPr lang="lv-LV"/>
        </a:p>
      </dgm:t>
    </dgm:pt>
    <dgm:pt modelId="{17567D64-9CA9-480A-893D-2222E1AE23C3}" type="sibTrans" cxnId="{EFA5A796-8C68-4446-AABF-64F2E001B99B}">
      <dgm:prSet/>
      <dgm:spPr/>
      <dgm:t>
        <a:bodyPr/>
        <a:lstStyle/>
        <a:p>
          <a:endParaRPr lang="lv-LV"/>
        </a:p>
      </dgm:t>
    </dgm:pt>
    <dgm:pt modelId="{DAB1A02E-B1A8-47D8-9F46-85F733BF6B4B}" type="pres">
      <dgm:prSet presAssocID="{749E464C-013A-4A37-A06C-4F7DDD89D63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FE347002-9332-42F6-8A23-B5DA85C4D0D6}" type="pres">
      <dgm:prSet presAssocID="{B221911F-DDD6-4ADA-BE63-B3892C514FFD}" presName="node" presStyleLbl="node1" presStyleIdx="0" presStyleCnt="10" custScaleX="129572" custScaleY="166703" custRadScaleRad="98070" custRadScaleInc="1051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383EBD7-4B06-47F5-9F2B-C6AE13F11D95}" type="pres">
      <dgm:prSet presAssocID="{B221911F-DDD6-4ADA-BE63-B3892C514FFD}" presName="spNode" presStyleCnt="0"/>
      <dgm:spPr/>
    </dgm:pt>
    <dgm:pt modelId="{2E4F4328-7F6A-47EF-9BBB-4EF84B131598}" type="pres">
      <dgm:prSet presAssocID="{C9420183-CEA3-40C3-ABC4-EEEC9318903D}" presName="sibTrans" presStyleLbl="sibTrans1D1" presStyleIdx="0" presStyleCnt="10"/>
      <dgm:spPr/>
      <dgm:t>
        <a:bodyPr/>
        <a:lstStyle/>
        <a:p>
          <a:endParaRPr lang="lv-LV"/>
        </a:p>
      </dgm:t>
    </dgm:pt>
    <dgm:pt modelId="{E0E36C72-59CA-4E87-9956-A2C384242430}" type="pres">
      <dgm:prSet presAssocID="{0C857AB2-D375-4736-B59C-A8499896B1D8}" presName="node" presStyleLbl="node1" presStyleIdx="1" presStyleCnt="10" custScaleX="138246" custScaleY="171874" custRadScaleRad="101540" custRadScaleInc="896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0CC9F4E-4028-401F-8421-5820206B03FC}" type="pres">
      <dgm:prSet presAssocID="{0C857AB2-D375-4736-B59C-A8499896B1D8}" presName="spNode" presStyleCnt="0"/>
      <dgm:spPr/>
    </dgm:pt>
    <dgm:pt modelId="{4C0AA3FF-39AF-4DFC-931F-2C2A53CCB4CF}" type="pres">
      <dgm:prSet presAssocID="{350A3D07-2703-4A87-9C94-D5DBE358CE70}" presName="sibTrans" presStyleLbl="sibTrans1D1" presStyleIdx="1" presStyleCnt="10"/>
      <dgm:spPr/>
      <dgm:t>
        <a:bodyPr/>
        <a:lstStyle/>
        <a:p>
          <a:endParaRPr lang="lv-LV"/>
        </a:p>
      </dgm:t>
    </dgm:pt>
    <dgm:pt modelId="{891B3306-2613-43A3-813F-B604B32C6859}" type="pres">
      <dgm:prSet presAssocID="{A966E511-021D-4753-BED2-977CC2669CC7}" presName="node" presStyleLbl="node1" presStyleIdx="2" presStyleCnt="10" custScaleX="154684" custScaleY="16944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0D48059-7D0E-47EC-A365-59EB35B0798B}" type="pres">
      <dgm:prSet presAssocID="{A966E511-021D-4753-BED2-977CC2669CC7}" presName="spNode" presStyleCnt="0"/>
      <dgm:spPr/>
    </dgm:pt>
    <dgm:pt modelId="{09EEA232-6317-4543-95E8-54947D8E1A28}" type="pres">
      <dgm:prSet presAssocID="{3F3E9147-BE41-41CB-97FC-E463AA965A01}" presName="sibTrans" presStyleLbl="sibTrans1D1" presStyleIdx="2" presStyleCnt="10"/>
      <dgm:spPr/>
      <dgm:t>
        <a:bodyPr/>
        <a:lstStyle/>
        <a:p>
          <a:endParaRPr lang="lv-LV"/>
        </a:p>
      </dgm:t>
    </dgm:pt>
    <dgm:pt modelId="{39D23BA0-CC69-4D02-A3B6-69A07141ADCF}" type="pres">
      <dgm:prSet presAssocID="{8824E87A-335D-4985-A251-4C28393A5499}" presName="node" presStyleLbl="node1" presStyleIdx="3" presStyleCnt="10" custScaleX="141096" custScaleY="16467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5678FAF-A5E2-4DC1-91C8-002DEF48ED0B}" type="pres">
      <dgm:prSet presAssocID="{8824E87A-335D-4985-A251-4C28393A5499}" presName="spNode" presStyleCnt="0"/>
      <dgm:spPr/>
    </dgm:pt>
    <dgm:pt modelId="{9C03A0CE-8E94-4E3D-A3BE-7212A3F7F080}" type="pres">
      <dgm:prSet presAssocID="{17567D64-9CA9-480A-893D-2222E1AE23C3}" presName="sibTrans" presStyleLbl="sibTrans1D1" presStyleIdx="3" presStyleCnt="10"/>
      <dgm:spPr/>
      <dgm:t>
        <a:bodyPr/>
        <a:lstStyle/>
        <a:p>
          <a:endParaRPr lang="lv-LV"/>
        </a:p>
      </dgm:t>
    </dgm:pt>
    <dgm:pt modelId="{B1364DA1-F46C-4AE0-B732-4987817B4BF2}" type="pres">
      <dgm:prSet presAssocID="{411CF383-F9BB-4D1E-90CF-E622E76AF607}" presName="node" presStyleLbl="node1" presStyleIdx="4" presStyleCnt="10" custScaleX="145497" custScaleY="144434" custRadScaleRad="104549" custRadScaleInc="-2043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5E07A70-C3B9-46EE-BEA7-51BDDCECBE48}" type="pres">
      <dgm:prSet presAssocID="{411CF383-F9BB-4D1E-90CF-E622E76AF607}" presName="spNode" presStyleCnt="0"/>
      <dgm:spPr/>
    </dgm:pt>
    <dgm:pt modelId="{F0FC1740-5F5C-4C26-9E7B-A85BD4FEB10F}" type="pres">
      <dgm:prSet presAssocID="{79A4398D-780E-4B90-BA39-D9653EE54607}" presName="sibTrans" presStyleLbl="sibTrans1D1" presStyleIdx="4" presStyleCnt="10"/>
      <dgm:spPr/>
      <dgm:t>
        <a:bodyPr/>
        <a:lstStyle/>
        <a:p>
          <a:endParaRPr lang="lv-LV"/>
        </a:p>
      </dgm:t>
    </dgm:pt>
    <dgm:pt modelId="{07984334-3096-4D41-A465-CDB98A0D2AF6}" type="pres">
      <dgm:prSet presAssocID="{D2B115C2-CB74-4D8C-B45C-A158CD8D0D48}" presName="node" presStyleLbl="node1" presStyleIdx="5" presStyleCnt="10" custScaleX="149487" custScaleY="15666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AFB3D70-7A0D-4C4B-9339-F8D5E977A46C}" type="pres">
      <dgm:prSet presAssocID="{D2B115C2-CB74-4D8C-B45C-A158CD8D0D48}" presName="spNode" presStyleCnt="0"/>
      <dgm:spPr/>
    </dgm:pt>
    <dgm:pt modelId="{3A270FCB-2BFD-48D7-9B7A-4FC582E2DFEE}" type="pres">
      <dgm:prSet presAssocID="{C7F2E687-F5BE-417A-8449-10622911A6AD}" presName="sibTrans" presStyleLbl="sibTrans1D1" presStyleIdx="5" presStyleCnt="10"/>
      <dgm:spPr/>
      <dgm:t>
        <a:bodyPr/>
        <a:lstStyle/>
        <a:p>
          <a:endParaRPr lang="lv-LV"/>
        </a:p>
      </dgm:t>
    </dgm:pt>
    <dgm:pt modelId="{7F17AB8C-884B-4BCD-A874-6D19C1C42488}" type="pres">
      <dgm:prSet presAssocID="{EFCB90AA-63CD-48A9-A7BF-20100B6AB108}" presName="node" presStyleLbl="node1" presStyleIdx="6" presStyleCnt="10" custScaleX="138128" custScaleY="17234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2F23BF9-A559-43AA-BC5C-8B2885A0CA84}" type="pres">
      <dgm:prSet presAssocID="{EFCB90AA-63CD-48A9-A7BF-20100B6AB108}" presName="spNode" presStyleCnt="0"/>
      <dgm:spPr/>
    </dgm:pt>
    <dgm:pt modelId="{793FD880-DEA0-4DFF-B387-BE21CE906F99}" type="pres">
      <dgm:prSet presAssocID="{F3B0A0D5-13AA-4A78-9FAA-6DF37B5480E3}" presName="sibTrans" presStyleLbl="sibTrans1D1" presStyleIdx="6" presStyleCnt="10"/>
      <dgm:spPr/>
      <dgm:t>
        <a:bodyPr/>
        <a:lstStyle/>
        <a:p>
          <a:endParaRPr lang="lv-LV"/>
        </a:p>
      </dgm:t>
    </dgm:pt>
    <dgm:pt modelId="{B921C225-CB8B-46FB-80AD-C3C480EF91D8}" type="pres">
      <dgm:prSet presAssocID="{81C55D3C-713B-47BF-8ED4-E43B7503E979}" presName="node" presStyleLbl="node1" presStyleIdx="7" presStyleCnt="10" custScaleX="143844" custScaleY="16703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8191BDE-9FBA-445E-8E7F-E93800188101}" type="pres">
      <dgm:prSet presAssocID="{81C55D3C-713B-47BF-8ED4-E43B7503E979}" presName="spNode" presStyleCnt="0"/>
      <dgm:spPr/>
    </dgm:pt>
    <dgm:pt modelId="{B266D4FD-C37E-4BFB-95D0-553997460CC8}" type="pres">
      <dgm:prSet presAssocID="{F86EAEC5-05A6-4F30-B890-511D0603EE74}" presName="sibTrans" presStyleLbl="sibTrans1D1" presStyleIdx="7" presStyleCnt="10"/>
      <dgm:spPr/>
      <dgm:t>
        <a:bodyPr/>
        <a:lstStyle/>
        <a:p>
          <a:endParaRPr lang="lv-LV"/>
        </a:p>
      </dgm:t>
    </dgm:pt>
    <dgm:pt modelId="{9B1F82B2-D5A4-468C-A451-FD65443F3E77}" type="pres">
      <dgm:prSet presAssocID="{456CE4C6-99A6-4853-B58C-368352F86F73}" presName="node" presStyleLbl="node1" presStyleIdx="8" presStyleCnt="10" custScaleX="159316" custScaleY="16381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187E058-276B-4456-A192-FE1C07590EDC}" type="pres">
      <dgm:prSet presAssocID="{456CE4C6-99A6-4853-B58C-368352F86F73}" presName="spNode" presStyleCnt="0"/>
      <dgm:spPr/>
    </dgm:pt>
    <dgm:pt modelId="{E15CE5FB-6108-4E56-AAD4-492B4AAFDE36}" type="pres">
      <dgm:prSet presAssocID="{4BA6A118-6A8A-4252-9E48-5DE9F6E7A166}" presName="sibTrans" presStyleLbl="sibTrans1D1" presStyleIdx="8" presStyleCnt="10"/>
      <dgm:spPr/>
      <dgm:t>
        <a:bodyPr/>
        <a:lstStyle/>
        <a:p>
          <a:endParaRPr lang="lv-LV"/>
        </a:p>
      </dgm:t>
    </dgm:pt>
    <dgm:pt modelId="{5033C36F-CA03-4668-9BE2-80437A16B333}" type="pres">
      <dgm:prSet presAssocID="{C9E174EC-70A3-4D92-BA57-CD7FFD0B251D}" presName="node" presStyleLbl="node1" presStyleIdx="9" presStyleCnt="10" custScaleX="149661" custScaleY="18554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9145D10-071C-4F73-B5D8-4E3254032753}" type="pres">
      <dgm:prSet presAssocID="{C9E174EC-70A3-4D92-BA57-CD7FFD0B251D}" presName="spNode" presStyleCnt="0"/>
      <dgm:spPr/>
    </dgm:pt>
    <dgm:pt modelId="{6E580F92-922F-4FD7-A6F1-7BB1EB14B696}" type="pres">
      <dgm:prSet presAssocID="{D981C2A7-9DDC-4CEF-B1A5-07C8765E0A43}" presName="sibTrans" presStyleLbl="sibTrans1D1" presStyleIdx="9" presStyleCnt="10"/>
      <dgm:spPr/>
      <dgm:t>
        <a:bodyPr/>
        <a:lstStyle/>
        <a:p>
          <a:endParaRPr lang="lv-LV"/>
        </a:p>
      </dgm:t>
    </dgm:pt>
  </dgm:ptLst>
  <dgm:cxnLst>
    <dgm:cxn modelId="{009C9E7B-6617-47A2-98AE-F8147FE3057F}" type="presOf" srcId="{EFCB90AA-63CD-48A9-A7BF-20100B6AB108}" destId="{7F17AB8C-884B-4BCD-A874-6D19C1C42488}" srcOrd="0" destOrd="0" presId="urn:microsoft.com/office/officeart/2005/8/layout/cycle5"/>
    <dgm:cxn modelId="{1F5B150D-953D-44BD-A2D9-F85D89DC410F}" type="presOf" srcId="{C9E174EC-70A3-4D92-BA57-CD7FFD0B251D}" destId="{5033C36F-CA03-4668-9BE2-80437A16B333}" srcOrd="0" destOrd="0" presId="urn:microsoft.com/office/officeart/2005/8/layout/cycle5"/>
    <dgm:cxn modelId="{19E6D08B-4AE1-4B75-B464-7461F975BD47}" type="presOf" srcId="{411CF383-F9BB-4D1E-90CF-E622E76AF607}" destId="{B1364DA1-F46C-4AE0-B732-4987817B4BF2}" srcOrd="0" destOrd="0" presId="urn:microsoft.com/office/officeart/2005/8/layout/cycle5"/>
    <dgm:cxn modelId="{755057AD-FCEC-46EF-9F70-E22D0A58005C}" srcId="{749E464C-013A-4A37-A06C-4F7DDD89D637}" destId="{EFCB90AA-63CD-48A9-A7BF-20100B6AB108}" srcOrd="6" destOrd="0" parTransId="{0F30A7D9-23D0-4A69-95BC-F1202C8B73B3}" sibTransId="{F3B0A0D5-13AA-4A78-9FAA-6DF37B5480E3}"/>
    <dgm:cxn modelId="{822FC571-008A-4243-B35D-59904D0B3A64}" type="presOf" srcId="{C7F2E687-F5BE-417A-8449-10622911A6AD}" destId="{3A270FCB-2BFD-48D7-9B7A-4FC582E2DFEE}" srcOrd="0" destOrd="0" presId="urn:microsoft.com/office/officeart/2005/8/layout/cycle5"/>
    <dgm:cxn modelId="{0C6210F6-CFAC-4E40-AA41-220E595618A7}" type="presOf" srcId="{B221911F-DDD6-4ADA-BE63-B3892C514FFD}" destId="{FE347002-9332-42F6-8A23-B5DA85C4D0D6}" srcOrd="0" destOrd="0" presId="urn:microsoft.com/office/officeart/2005/8/layout/cycle5"/>
    <dgm:cxn modelId="{68F3D423-BCFC-4EE8-A777-66E1DFC95EB1}" srcId="{749E464C-013A-4A37-A06C-4F7DDD89D637}" destId="{0C857AB2-D375-4736-B59C-A8499896B1D8}" srcOrd="1" destOrd="0" parTransId="{EDCE65D8-5D91-41E4-9620-159013FF887D}" sibTransId="{350A3D07-2703-4A87-9C94-D5DBE358CE70}"/>
    <dgm:cxn modelId="{746BDF39-13E2-4EF9-8B28-05931F987CF5}" type="presOf" srcId="{3F3E9147-BE41-41CB-97FC-E463AA965A01}" destId="{09EEA232-6317-4543-95E8-54947D8E1A28}" srcOrd="0" destOrd="0" presId="urn:microsoft.com/office/officeart/2005/8/layout/cycle5"/>
    <dgm:cxn modelId="{B7A8EE64-8EC3-4C36-B076-DAADB3323BA1}" type="presOf" srcId="{0C857AB2-D375-4736-B59C-A8499896B1D8}" destId="{E0E36C72-59CA-4E87-9956-A2C384242430}" srcOrd="0" destOrd="0" presId="urn:microsoft.com/office/officeart/2005/8/layout/cycle5"/>
    <dgm:cxn modelId="{BDE52D85-72F5-4CEF-B0B6-F45416F9EC3B}" srcId="{749E464C-013A-4A37-A06C-4F7DDD89D637}" destId="{411CF383-F9BB-4D1E-90CF-E622E76AF607}" srcOrd="4" destOrd="0" parTransId="{22FCC800-D0A3-4C2C-A074-1A5A472903FF}" sibTransId="{79A4398D-780E-4B90-BA39-D9653EE54607}"/>
    <dgm:cxn modelId="{D90C41D9-078F-46CD-A938-0FF0586A5230}" srcId="{749E464C-013A-4A37-A06C-4F7DDD89D637}" destId="{B221911F-DDD6-4ADA-BE63-B3892C514FFD}" srcOrd="0" destOrd="0" parTransId="{EB03BFD2-9E90-4A83-B8E9-70359123E1BE}" sibTransId="{C9420183-CEA3-40C3-ABC4-EEEC9318903D}"/>
    <dgm:cxn modelId="{F89BC4AA-95C5-440F-B3F0-9530108A2318}" srcId="{749E464C-013A-4A37-A06C-4F7DDD89D637}" destId="{81C55D3C-713B-47BF-8ED4-E43B7503E979}" srcOrd="7" destOrd="0" parTransId="{13EA87C9-C8B0-4B4A-AC40-803B29E310D7}" sibTransId="{F86EAEC5-05A6-4F30-B890-511D0603EE74}"/>
    <dgm:cxn modelId="{4C651438-8C1E-4C2F-8BB8-32DC8F249747}" type="presOf" srcId="{81C55D3C-713B-47BF-8ED4-E43B7503E979}" destId="{B921C225-CB8B-46FB-80AD-C3C480EF91D8}" srcOrd="0" destOrd="0" presId="urn:microsoft.com/office/officeart/2005/8/layout/cycle5"/>
    <dgm:cxn modelId="{F976C645-CBDB-4346-BD45-F77C194ACE45}" type="presOf" srcId="{79A4398D-780E-4B90-BA39-D9653EE54607}" destId="{F0FC1740-5F5C-4C26-9E7B-A85BD4FEB10F}" srcOrd="0" destOrd="0" presId="urn:microsoft.com/office/officeart/2005/8/layout/cycle5"/>
    <dgm:cxn modelId="{9FB808CA-D59B-4CDC-8E0F-78DA48A7DDE1}" type="presOf" srcId="{D981C2A7-9DDC-4CEF-B1A5-07C8765E0A43}" destId="{6E580F92-922F-4FD7-A6F1-7BB1EB14B696}" srcOrd="0" destOrd="0" presId="urn:microsoft.com/office/officeart/2005/8/layout/cycle5"/>
    <dgm:cxn modelId="{8A12D6A2-8B02-4D1F-8090-3BE25752AC36}" srcId="{749E464C-013A-4A37-A06C-4F7DDD89D637}" destId="{A966E511-021D-4753-BED2-977CC2669CC7}" srcOrd="2" destOrd="0" parTransId="{75834018-B1C0-4405-87CD-352159D365B7}" sibTransId="{3F3E9147-BE41-41CB-97FC-E463AA965A01}"/>
    <dgm:cxn modelId="{69EA9EDD-9C2B-4F85-96B7-4094D2A5D111}" srcId="{749E464C-013A-4A37-A06C-4F7DDD89D637}" destId="{C9E174EC-70A3-4D92-BA57-CD7FFD0B251D}" srcOrd="9" destOrd="0" parTransId="{0DC29F5D-1AFA-414C-A042-CCCFE325D9B4}" sibTransId="{D981C2A7-9DDC-4CEF-B1A5-07C8765E0A43}"/>
    <dgm:cxn modelId="{EFA5A796-8C68-4446-AABF-64F2E001B99B}" srcId="{749E464C-013A-4A37-A06C-4F7DDD89D637}" destId="{8824E87A-335D-4985-A251-4C28393A5499}" srcOrd="3" destOrd="0" parTransId="{F14AD67C-0090-4A8F-9B0F-35EAAA4CD379}" sibTransId="{17567D64-9CA9-480A-893D-2222E1AE23C3}"/>
    <dgm:cxn modelId="{5AF5CB79-9F60-48E8-9F81-43397564270C}" type="presOf" srcId="{350A3D07-2703-4A87-9C94-D5DBE358CE70}" destId="{4C0AA3FF-39AF-4DFC-931F-2C2A53CCB4CF}" srcOrd="0" destOrd="0" presId="urn:microsoft.com/office/officeart/2005/8/layout/cycle5"/>
    <dgm:cxn modelId="{C2CFE1D7-02B4-4E97-A6D3-6091BF193CEA}" type="presOf" srcId="{F3B0A0D5-13AA-4A78-9FAA-6DF37B5480E3}" destId="{793FD880-DEA0-4DFF-B387-BE21CE906F99}" srcOrd="0" destOrd="0" presId="urn:microsoft.com/office/officeart/2005/8/layout/cycle5"/>
    <dgm:cxn modelId="{2D8C85A6-E59B-4CDB-84DC-EF1718EF77ED}" type="presOf" srcId="{4BA6A118-6A8A-4252-9E48-5DE9F6E7A166}" destId="{E15CE5FB-6108-4E56-AAD4-492B4AAFDE36}" srcOrd="0" destOrd="0" presId="urn:microsoft.com/office/officeart/2005/8/layout/cycle5"/>
    <dgm:cxn modelId="{255AD338-6866-48C6-A19C-9DE118D6ACD4}" type="presOf" srcId="{17567D64-9CA9-480A-893D-2222E1AE23C3}" destId="{9C03A0CE-8E94-4E3D-A3BE-7212A3F7F080}" srcOrd="0" destOrd="0" presId="urn:microsoft.com/office/officeart/2005/8/layout/cycle5"/>
    <dgm:cxn modelId="{10CCAA49-46BC-4F90-9508-75AEF7BB9A2C}" type="presOf" srcId="{F86EAEC5-05A6-4F30-B890-511D0603EE74}" destId="{B266D4FD-C37E-4BFB-95D0-553997460CC8}" srcOrd="0" destOrd="0" presId="urn:microsoft.com/office/officeart/2005/8/layout/cycle5"/>
    <dgm:cxn modelId="{2A45CBB4-528D-41A0-B0A7-5E5C812FDC43}" type="presOf" srcId="{749E464C-013A-4A37-A06C-4F7DDD89D637}" destId="{DAB1A02E-B1A8-47D8-9F46-85F733BF6B4B}" srcOrd="0" destOrd="0" presId="urn:microsoft.com/office/officeart/2005/8/layout/cycle5"/>
    <dgm:cxn modelId="{6B021CEA-6ACC-4D94-B1BC-6BD5925AD972}" type="presOf" srcId="{8824E87A-335D-4985-A251-4C28393A5499}" destId="{39D23BA0-CC69-4D02-A3B6-69A07141ADCF}" srcOrd="0" destOrd="0" presId="urn:microsoft.com/office/officeart/2005/8/layout/cycle5"/>
    <dgm:cxn modelId="{4F02D50C-0514-4143-969B-190DB9C72131}" srcId="{749E464C-013A-4A37-A06C-4F7DDD89D637}" destId="{D2B115C2-CB74-4D8C-B45C-A158CD8D0D48}" srcOrd="5" destOrd="0" parTransId="{EF62BAD8-17CB-41D1-95F7-8D314CF6027F}" sibTransId="{C7F2E687-F5BE-417A-8449-10622911A6AD}"/>
    <dgm:cxn modelId="{71566885-5016-40EC-919A-A8FDCABF0F2A}" type="presOf" srcId="{A966E511-021D-4753-BED2-977CC2669CC7}" destId="{891B3306-2613-43A3-813F-B604B32C6859}" srcOrd="0" destOrd="0" presId="urn:microsoft.com/office/officeart/2005/8/layout/cycle5"/>
    <dgm:cxn modelId="{51016E00-1DA0-45A9-AE9E-C18DD3E38F87}" type="presOf" srcId="{C9420183-CEA3-40C3-ABC4-EEEC9318903D}" destId="{2E4F4328-7F6A-47EF-9BBB-4EF84B131598}" srcOrd="0" destOrd="0" presId="urn:microsoft.com/office/officeart/2005/8/layout/cycle5"/>
    <dgm:cxn modelId="{8953E5C3-C98A-4A40-A405-E2D6EBEE1351}" type="presOf" srcId="{D2B115C2-CB74-4D8C-B45C-A158CD8D0D48}" destId="{07984334-3096-4D41-A465-CDB98A0D2AF6}" srcOrd="0" destOrd="0" presId="urn:microsoft.com/office/officeart/2005/8/layout/cycle5"/>
    <dgm:cxn modelId="{AA08496C-24C4-4EF6-802E-E65147F099AB}" srcId="{749E464C-013A-4A37-A06C-4F7DDD89D637}" destId="{456CE4C6-99A6-4853-B58C-368352F86F73}" srcOrd="8" destOrd="0" parTransId="{A8EFDE5F-6AAB-40D7-8008-D570DAF85006}" sibTransId="{4BA6A118-6A8A-4252-9E48-5DE9F6E7A166}"/>
    <dgm:cxn modelId="{20AFFA91-D354-4D01-93C3-5B035B52C391}" type="presOf" srcId="{456CE4C6-99A6-4853-B58C-368352F86F73}" destId="{9B1F82B2-D5A4-468C-A451-FD65443F3E77}" srcOrd="0" destOrd="0" presId="urn:microsoft.com/office/officeart/2005/8/layout/cycle5"/>
    <dgm:cxn modelId="{2FF3CB11-2F1D-4F2C-9826-86C360B54145}" type="presParOf" srcId="{DAB1A02E-B1A8-47D8-9F46-85F733BF6B4B}" destId="{FE347002-9332-42F6-8A23-B5DA85C4D0D6}" srcOrd="0" destOrd="0" presId="urn:microsoft.com/office/officeart/2005/8/layout/cycle5"/>
    <dgm:cxn modelId="{DA1F12B8-03BB-41B6-8ED4-8B0321E45B2E}" type="presParOf" srcId="{DAB1A02E-B1A8-47D8-9F46-85F733BF6B4B}" destId="{6383EBD7-4B06-47F5-9F2B-C6AE13F11D95}" srcOrd="1" destOrd="0" presId="urn:microsoft.com/office/officeart/2005/8/layout/cycle5"/>
    <dgm:cxn modelId="{4145F770-79FA-48FC-A9E3-2D0A4831FD1F}" type="presParOf" srcId="{DAB1A02E-B1A8-47D8-9F46-85F733BF6B4B}" destId="{2E4F4328-7F6A-47EF-9BBB-4EF84B131598}" srcOrd="2" destOrd="0" presId="urn:microsoft.com/office/officeart/2005/8/layout/cycle5"/>
    <dgm:cxn modelId="{8E3C2CF7-E28D-42CC-8E9B-DFA5F3FDA295}" type="presParOf" srcId="{DAB1A02E-B1A8-47D8-9F46-85F733BF6B4B}" destId="{E0E36C72-59CA-4E87-9956-A2C384242430}" srcOrd="3" destOrd="0" presId="urn:microsoft.com/office/officeart/2005/8/layout/cycle5"/>
    <dgm:cxn modelId="{19CF9BEE-C239-442A-8280-58B2D25565F4}" type="presParOf" srcId="{DAB1A02E-B1A8-47D8-9F46-85F733BF6B4B}" destId="{20CC9F4E-4028-401F-8421-5820206B03FC}" srcOrd="4" destOrd="0" presId="urn:microsoft.com/office/officeart/2005/8/layout/cycle5"/>
    <dgm:cxn modelId="{2D0BC21B-9B6E-4676-AA51-85DD8E04631B}" type="presParOf" srcId="{DAB1A02E-B1A8-47D8-9F46-85F733BF6B4B}" destId="{4C0AA3FF-39AF-4DFC-931F-2C2A53CCB4CF}" srcOrd="5" destOrd="0" presId="urn:microsoft.com/office/officeart/2005/8/layout/cycle5"/>
    <dgm:cxn modelId="{1E0DE96A-78C0-44D6-86B6-3ACADE282063}" type="presParOf" srcId="{DAB1A02E-B1A8-47D8-9F46-85F733BF6B4B}" destId="{891B3306-2613-43A3-813F-B604B32C6859}" srcOrd="6" destOrd="0" presId="urn:microsoft.com/office/officeart/2005/8/layout/cycle5"/>
    <dgm:cxn modelId="{2C1D0088-F42B-4F5D-935C-B64EF5A840D8}" type="presParOf" srcId="{DAB1A02E-B1A8-47D8-9F46-85F733BF6B4B}" destId="{30D48059-7D0E-47EC-A365-59EB35B0798B}" srcOrd="7" destOrd="0" presId="urn:microsoft.com/office/officeart/2005/8/layout/cycle5"/>
    <dgm:cxn modelId="{1952D81B-7D1C-47D0-A063-A45E5FFEEE1E}" type="presParOf" srcId="{DAB1A02E-B1A8-47D8-9F46-85F733BF6B4B}" destId="{09EEA232-6317-4543-95E8-54947D8E1A28}" srcOrd="8" destOrd="0" presId="urn:microsoft.com/office/officeart/2005/8/layout/cycle5"/>
    <dgm:cxn modelId="{BD269993-EC4D-43D4-B219-83D469113064}" type="presParOf" srcId="{DAB1A02E-B1A8-47D8-9F46-85F733BF6B4B}" destId="{39D23BA0-CC69-4D02-A3B6-69A07141ADCF}" srcOrd="9" destOrd="0" presId="urn:microsoft.com/office/officeart/2005/8/layout/cycle5"/>
    <dgm:cxn modelId="{D014F47A-7B47-4764-AF9A-9B3FA255FD1A}" type="presParOf" srcId="{DAB1A02E-B1A8-47D8-9F46-85F733BF6B4B}" destId="{05678FAF-A5E2-4DC1-91C8-002DEF48ED0B}" srcOrd="10" destOrd="0" presId="urn:microsoft.com/office/officeart/2005/8/layout/cycle5"/>
    <dgm:cxn modelId="{BAE269AC-9E2E-4525-824C-03FAA2E118B2}" type="presParOf" srcId="{DAB1A02E-B1A8-47D8-9F46-85F733BF6B4B}" destId="{9C03A0CE-8E94-4E3D-A3BE-7212A3F7F080}" srcOrd="11" destOrd="0" presId="urn:microsoft.com/office/officeart/2005/8/layout/cycle5"/>
    <dgm:cxn modelId="{D3935D78-EE08-4C89-85F1-029618FFD36C}" type="presParOf" srcId="{DAB1A02E-B1A8-47D8-9F46-85F733BF6B4B}" destId="{B1364DA1-F46C-4AE0-B732-4987817B4BF2}" srcOrd="12" destOrd="0" presId="urn:microsoft.com/office/officeart/2005/8/layout/cycle5"/>
    <dgm:cxn modelId="{B8BB2400-E910-4EF4-B4AD-35218511F7BF}" type="presParOf" srcId="{DAB1A02E-B1A8-47D8-9F46-85F733BF6B4B}" destId="{D5E07A70-C3B9-46EE-BEA7-51BDDCECBE48}" srcOrd="13" destOrd="0" presId="urn:microsoft.com/office/officeart/2005/8/layout/cycle5"/>
    <dgm:cxn modelId="{ADFCEB3B-ADB1-45C2-99BE-5C6D7076C913}" type="presParOf" srcId="{DAB1A02E-B1A8-47D8-9F46-85F733BF6B4B}" destId="{F0FC1740-5F5C-4C26-9E7B-A85BD4FEB10F}" srcOrd="14" destOrd="0" presId="urn:microsoft.com/office/officeart/2005/8/layout/cycle5"/>
    <dgm:cxn modelId="{0EEE9065-16EB-4D79-8349-4779D667892B}" type="presParOf" srcId="{DAB1A02E-B1A8-47D8-9F46-85F733BF6B4B}" destId="{07984334-3096-4D41-A465-CDB98A0D2AF6}" srcOrd="15" destOrd="0" presId="urn:microsoft.com/office/officeart/2005/8/layout/cycle5"/>
    <dgm:cxn modelId="{5F4FAE74-16C2-4FB8-990D-E37559FA2B5C}" type="presParOf" srcId="{DAB1A02E-B1A8-47D8-9F46-85F733BF6B4B}" destId="{CAFB3D70-7A0D-4C4B-9339-F8D5E977A46C}" srcOrd="16" destOrd="0" presId="urn:microsoft.com/office/officeart/2005/8/layout/cycle5"/>
    <dgm:cxn modelId="{EC35FD3A-0825-42F6-AACF-4F34E9D17BBB}" type="presParOf" srcId="{DAB1A02E-B1A8-47D8-9F46-85F733BF6B4B}" destId="{3A270FCB-2BFD-48D7-9B7A-4FC582E2DFEE}" srcOrd="17" destOrd="0" presId="urn:microsoft.com/office/officeart/2005/8/layout/cycle5"/>
    <dgm:cxn modelId="{2BC8FCFD-54BA-4D3D-BED0-C8759742F491}" type="presParOf" srcId="{DAB1A02E-B1A8-47D8-9F46-85F733BF6B4B}" destId="{7F17AB8C-884B-4BCD-A874-6D19C1C42488}" srcOrd="18" destOrd="0" presId="urn:microsoft.com/office/officeart/2005/8/layout/cycle5"/>
    <dgm:cxn modelId="{DFAC2248-1044-4EAA-95B0-0B235B9ECEC3}" type="presParOf" srcId="{DAB1A02E-B1A8-47D8-9F46-85F733BF6B4B}" destId="{42F23BF9-A559-43AA-BC5C-8B2885A0CA84}" srcOrd="19" destOrd="0" presId="urn:microsoft.com/office/officeart/2005/8/layout/cycle5"/>
    <dgm:cxn modelId="{5A07487D-8669-4709-9215-7E9773F41B39}" type="presParOf" srcId="{DAB1A02E-B1A8-47D8-9F46-85F733BF6B4B}" destId="{793FD880-DEA0-4DFF-B387-BE21CE906F99}" srcOrd="20" destOrd="0" presId="urn:microsoft.com/office/officeart/2005/8/layout/cycle5"/>
    <dgm:cxn modelId="{4C2AA700-A71B-4571-9CB7-5243EF883631}" type="presParOf" srcId="{DAB1A02E-B1A8-47D8-9F46-85F733BF6B4B}" destId="{B921C225-CB8B-46FB-80AD-C3C480EF91D8}" srcOrd="21" destOrd="0" presId="urn:microsoft.com/office/officeart/2005/8/layout/cycle5"/>
    <dgm:cxn modelId="{0B88AC52-F908-41F7-80E2-C7F3DB12E100}" type="presParOf" srcId="{DAB1A02E-B1A8-47D8-9F46-85F733BF6B4B}" destId="{C8191BDE-9FBA-445E-8E7F-E93800188101}" srcOrd="22" destOrd="0" presId="urn:microsoft.com/office/officeart/2005/8/layout/cycle5"/>
    <dgm:cxn modelId="{90B9DD98-CC76-4067-83EA-63E9F527CD5F}" type="presParOf" srcId="{DAB1A02E-B1A8-47D8-9F46-85F733BF6B4B}" destId="{B266D4FD-C37E-4BFB-95D0-553997460CC8}" srcOrd="23" destOrd="0" presId="urn:microsoft.com/office/officeart/2005/8/layout/cycle5"/>
    <dgm:cxn modelId="{80EC11B1-B88F-4921-80AC-A02E14F17F8A}" type="presParOf" srcId="{DAB1A02E-B1A8-47D8-9F46-85F733BF6B4B}" destId="{9B1F82B2-D5A4-468C-A451-FD65443F3E77}" srcOrd="24" destOrd="0" presId="urn:microsoft.com/office/officeart/2005/8/layout/cycle5"/>
    <dgm:cxn modelId="{D2A8A091-6F0F-43C1-86D4-CC44484263E7}" type="presParOf" srcId="{DAB1A02E-B1A8-47D8-9F46-85F733BF6B4B}" destId="{2187E058-276B-4456-A192-FE1C07590EDC}" srcOrd="25" destOrd="0" presId="urn:microsoft.com/office/officeart/2005/8/layout/cycle5"/>
    <dgm:cxn modelId="{B8ECD60E-E4F8-4B7E-B9C0-210BA4EBB74B}" type="presParOf" srcId="{DAB1A02E-B1A8-47D8-9F46-85F733BF6B4B}" destId="{E15CE5FB-6108-4E56-AAD4-492B4AAFDE36}" srcOrd="26" destOrd="0" presId="urn:microsoft.com/office/officeart/2005/8/layout/cycle5"/>
    <dgm:cxn modelId="{D8B4E7D2-EF42-443C-AC73-037D1922B6A7}" type="presParOf" srcId="{DAB1A02E-B1A8-47D8-9F46-85F733BF6B4B}" destId="{5033C36F-CA03-4668-9BE2-80437A16B333}" srcOrd="27" destOrd="0" presId="urn:microsoft.com/office/officeart/2005/8/layout/cycle5"/>
    <dgm:cxn modelId="{E3DAE7A7-7E81-481B-B0F0-E3C6FC71B859}" type="presParOf" srcId="{DAB1A02E-B1A8-47D8-9F46-85F733BF6B4B}" destId="{89145D10-071C-4F73-B5D8-4E3254032753}" srcOrd="28" destOrd="0" presId="urn:microsoft.com/office/officeart/2005/8/layout/cycle5"/>
    <dgm:cxn modelId="{5CAB5446-5F59-44C4-A93E-C11743703960}" type="presParOf" srcId="{DAB1A02E-B1A8-47D8-9F46-85F733BF6B4B}" destId="{6E580F92-922F-4FD7-A6F1-7BB1EB14B696}" srcOrd="29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347002-9332-42F6-8A23-B5DA85C4D0D6}">
      <dsp:nvSpPr>
        <dsp:cNvPr id="0" name=""/>
        <dsp:cNvSpPr/>
      </dsp:nvSpPr>
      <dsp:spPr>
        <a:xfrm>
          <a:off x="3600398" y="-144013"/>
          <a:ext cx="1292184" cy="10806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ATTĪSTOŠAS VIDES VEIDOŠANA</a:t>
          </a:r>
          <a:endParaRPr lang="lv-LV" sz="1400" kern="1200" dirty="0"/>
        </a:p>
      </dsp:txBody>
      <dsp:txXfrm>
        <a:off x="3653149" y="-91262"/>
        <a:ext cx="1186682" cy="975111"/>
      </dsp:txXfrm>
    </dsp:sp>
    <dsp:sp modelId="{2E4F4328-7F6A-47EF-9BBB-4EF84B131598}">
      <dsp:nvSpPr>
        <dsp:cNvPr id="0" name=""/>
        <dsp:cNvSpPr/>
      </dsp:nvSpPr>
      <dsp:spPr>
        <a:xfrm>
          <a:off x="2478800" y="476290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2465051" y="9962"/>
              </a:moveTo>
              <a:arcTo wR="2696639" hR="2696639" stAng="15904401" swAng="1970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36C72-59CA-4E87-9956-A2C384242430}">
      <dsp:nvSpPr>
        <dsp:cNvPr id="0" name=""/>
        <dsp:cNvSpPr/>
      </dsp:nvSpPr>
      <dsp:spPr>
        <a:xfrm>
          <a:off x="5149679" y="298564"/>
          <a:ext cx="1378688" cy="11141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KOPSAPULCES</a:t>
          </a:r>
          <a:endParaRPr lang="lv-LV" sz="1400" kern="1200" dirty="0"/>
        </a:p>
      </dsp:txBody>
      <dsp:txXfrm>
        <a:off x="5204066" y="352951"/>
        <a:ext cx="1269914" cy="1005358"/>
      </dsp:txXfrm>
    </dsp:sp>
    <dsp:sp modelId="{4C0AA3FF-39AF-4DFC-931F-2C2A53CCB4CF}">
      <dsp:nvSpPr>
        <dsp:cNvPr id="0" name=""/>
        <dsp:cNvSpPr/>
      </dsp:nvSpPr>
      <dsp:spPr>
        <a:xfrm>
          <a:off x="1305736" y="-30927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5109099" y="1491688"/>
              </a:moveTo>
              <a:arcTo wR="2696639" hR="2696639" stAng="20007555" swAng="20666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B3306-2613-43A3-813F-B604B32C6859}">
      <dsp:nvSpPr>
        <dsp:cNvPr id="0" name=""/>
        <dsp:cNvSpPr/>
      </dsp:nvSpPr>
      <dsp:spPr>
        <a:xfrm>
          <a:off x="5981607" y="1657755"/>
          <a:ext cx="1542619" cy="1098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GRUPAS VECĀKU SAPULCES</a:t>
          </a:r>
          <a:endParaRPr lang="lv-LV" sz="1400" kern="1200" dirty="0"/>
        </a:p>
      </dsp:txBody>
      <dsp:txXfrm>
        <a:off x="6035225" y="1711373"/>
        <a:ext cx="1435383" cy="991132"/>
      </dsp:txXfrm>
    </dsp:sp>
    <dsp:sp modelId="{09EEA232-6317-4543-95E8-54947D8E1A28}">
      <dsp:nvSpPr>
        <dsp:cNvPr id="0" name=""/>
        <dsp:cNvSpPr/>
      </dsp:nvSpPr>
      <dsp:spPr>
        <a:xfrm>
          <a:off x="1491621" y="343607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5388053" y="2528838"/>
              </a:moveTo>
              <a:arcTo wR="2696639" hR="2696639" stAng="21385944" swAng="4479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23BA0-CC69-4D02-A3B6-69A07141ADCF}">
      <dsp:nvSpPr>
        <dsp:cNvPr id="0" name=""/>
        <dsp:cNvSpPr/>
      </dsp:nvSpPr>
      <dsp:spPr>
        <a:xfrm>
          <a:off x="6049362" y="3339830"/>
          <a:ext cx="1407110" cy="1067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/>
            <a:t>INFORMĀCIJAS UZSKATĀMĪBA</a:t>
          </a:r>
          <a:endParaRPr lang="lv-LV" sz="1400" kern="1200" dirty="0"/>
        </a:p>
      </dsp:txBody>
      <dsp:txXfrm>
        <a:off x="6101470" y="3391938"/>
        <a:ext cx="1302894" cy="963231"/>
      </dsp:txXfrm>
    </dsp:sp>
    <dsp:sp modelId="{9C03A0CE-8E94-4E3D-A3BE-7212A3F7F080}">
      <dsp:nvSpPr>
        <dsp:cNvPr id="0" name=""/>
        <dsp:cNvSpPr/>
      </dsp:nvSpPr>
      <dsp:spPr>
        <a:xfrm>
          <a:off x="1175921" y="1161594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5319928" y="3321318"/>
              </a:moveTo>
              <a:arcTo wR="2696639" hR="2696639" stAng="803657" swAng="2968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64DA1-F46C-4AE0-B732-4987817B4BF2}">
      <dsp:nvSpPr>
        <dsp:cNvPr id="0" name=""/>
        <dsp:cNvSpPr/>
      </dsp:nvSpPr>
      <dsp:spPr>
        <a:xfrm>
          <a:off x="5215985" y="4779991"/>
          <a:ext cx="1451000" cy="93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ELEKTRONISKĀS INFORMĀCIJAS SAŅEMŠANA</a:t>
          </a:r>
          <a:endParaRPr lang="lv-LV" sz="1300" kern="1200" dirty="0"/>
        </a:p>
      </dsp:txBody>
      <dsp:txXfrm>
        <a:off x="5261689" y="4825695"/>
        <a:ext cx="1359592" cy="844851"/>
      </dsp:txXfrm>
    </dsp:sp>
    <dsp:sp modelId="{F0FC1740-5F5C-4C26-9E7B-A85BD4FEB10F}">
      <dsp:nvSpPr>
        <dsp:cNvPr id="0" name=""/>
        <dsp:cNvSpPr/>
      </dsp:nvSpPr>
      <dsp:spPr>
        <a:xfrm>
          <a:off x="2697761" y="278193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2461525" y="5383010"/>
              </a:moveTo>
              <a:arcTo wR="2696639" hR="2696639" stAng="5700112" swAng="2176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84334-3096-4D41-A465-CDB98A0D2AF6}">
      <dsp:nvSpPr>
        <dsp:cNvPr id="0" name=""/>
        <dsp:cNvSpPr/>
      </dsp:nvSpPr>
      <dsp:spPr>
        <a:xfrm>
          <a:off x="3442865" y="5229121"/>
          <a:ext cx="1490791" cy="10155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NODARBĪBAS AR BĒRNIEM UN VECĀKIEM</a:t>
          </a:r>
          <a:endParaRPr lang="lv-LV" sz="1300" kern="1200" dirty="0"/>
        </a:p>
      </dsp:txBody>
      <dsp:txXfrm>
        <a:off x="3492439" y="5278695"/>
        <a:ext cx="1391643" cy="916383"/>
      </dsp:txXfrm>
    </dsp:sp>
    <dsp:sp modelId="{3A270FCB-2BFD-48D7-9B7A-4FC582E2DFEE}">
      <dsp:nvSpPr>
        <dsp:cNvPr id="0" name=""/>
        <dsp:cNvSpPr/>
      </dsp:nvSpPr>
      <dsp:spPr>
        <a:xfrm>
          <a:off x="1491621" y="343607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1920847" y="5279276"/>
              </a:moveTo>
              <a:arcTo wR="2696639" hR="2696639" stAng="6403178" swAng="12120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7AB8C-884B-4BCD-A874-6D19C1C42488}">
      <dsp:nvSpPr>
        <dsp:cNvPr id="0" name=""/>
        <dsp:cNvSpPr/>
      </dsp:nvSpPr>
      <dsp:spPr>
        <a:xfrm>
          <a:off x="1914460" y="4663291"/>
          <a:ext cx="1377511" cy="11171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INDIVIDUĀLĀS KONSULTĀCIJAS VECĀKIEM</a:t>
          </a:r>
          <a:endParaRPr lang="lv-LV" sz="1300" kern="1200" dirty="0"/>
        </a:p>
      </dsp:txBody>
      <dsp:txXfrm>
        <a:off x="1968996" y="4717827"/>
        <a:ext cx="1268439" cy="1008094"/>
      </dsp:txXfrm>
    </dsp:sp>
    <dsp:sp modelId="{793FD880-DEA0-4DFF-B387-BE21CE906F99}">
      <dsp:nvSpPr>
        <dsp:cNvPr id="0" name=""/>
        <dsp:cNvSpPr/>
      </dsp:nvSpPr>
      <dsp:spPr>
        <a:xfrm>
          <a:off x="1491621" y="343607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507675" y="4271536"/>
              </a:moveTo>
              <a:arcTo wR="2696639" hR="2696639" stAng="8655965" swAng="2288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1C225-CB8B-46FB-80AD-C3C480EF91D8}">
      <dsp:nvSpPr>
        <dsp:cNvPr id="0" name=""/>
        <dsp:cNvSpPr/>
      </dsp:nvSpPr>
      <dsp:spPr>
        <a:xfrm>
          <a:off x="906346" y="3332188"/>
          <a:ext cx="1434515" cy="1082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BĒRNA ATTĪSTĪBAS KARTE</a:t>
          </a:r>
          <a:endParaRPr lang="lv-LV" sz="1300" kern="1200" dirty="0"/>
        </a:p>
      </dsp:txBody>
      <dsp:txXfrm>
        <a:off x="959201" y="3385043"/>
        <a:ext cx="1328805" cy="977022"/>
      </dsp:txXfrm>
    </dsp:sp>
    <dsp:sp modelId="{B266D4FD-C37E-4BFB-95D0-553997460CC8}">
      <dsp:nvSpPr>
        <dsp:cNvPr id="0" name=""/>
        <dsp:cNvSpPr/>
      </dsp:nvSpPr>
      <dsp:spPr>
        <a:xfrm>
          <a:off x="1491621" y="343607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5589" y="2870171"/>
              </a:moveTo>
              <a:arcTo wR="2696639" hR="2696639" stAng="10578624" swAng="45612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F82B2-D5A4-468C-A451-FD65443F3E77}">
      <dsp:nvSpPr>
        <dsp:cNvPr id="0" name=""/>
        <dsp:cNvSpPr/>
      </dsp:nvSpPr>
      <dsp:spPr>
        <a:xfrm>
          <a:off x="829197" y="1676002"/>
          <a:ext cx="1588813" cy="10618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MĀJAS UZDEVUMI</a:t>
          </a:r>
          <a:endParaRPr lang="lv-LV" sz="1300" kern="1200" dirty="0"/>
        </a:p>
      </dsp:txBody>
      <dsp:txXfrm>
        <a:off x="881033" y="1727838"/>
        <a:ext cx="1485141" cy="958200"/>
      </dsp:txXfrm>
    </dsp:sp>
    <dsp:sp modelId="{E15CE5FB-6108-4E56-AAD4-492B4AAFDE36}">
      <dsp:nvSpPr>
        <dsp:cNvPr id="0" name=""/>
        <dsp:cNvSpPr/>
      </dsp:nvSpPr>
      <dsp:spPr>
        <a:xfrm>
          <a:off x="1491621" y="343607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397073" y="1288144"/>
              </a:moveTo>
              <a:arcTo wR="2696639" hR="2696639" stAng="12689260" swAng="1974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33C36F-CA03-4668-9BE2-80437A16B333}">
      <dsp:nvSpPr>
        <dsp:cNvPr id="0" name=""/>
        <dsp:cNvSpPr/>
      </dsp:nvSpPr>
      <dsp:spPr>
        <a:xfrm>
          <a:off x="1856952" y="257259"/>
          <a:ext cx="1492526" cy="1202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SVĒTKU UN IZPRIECU NOVADĪŠANA AR BĒRNIEM UN VECĀKIEM</a:t>
          </a:r>
          <a:endParaRPr lang="lv-LV" sz="1300" kern="1200" dirty="0"/>
        </a:p>
      </dsp:txBody>
      <dsp:txXfrm>
        <a:off x="1915664" y="315971"/>
        <a:ext cx="1375102" cy="1085295"/>
      </dsp:txXfrm>
    </dsp:sp>
    <dsp:sp modelId="{6E580F92-922F-4FD7-A6F1-7BB1EB14B696}">
      <dsp:nvSpPr>
        <dsp:cNvPr id="0" name=""/>
        <dsp:cNvSpPr/>
      </dsp:nvSpPr>
      <dsp:spPr>
        <a:xfrm>
          <a:off x="944998" y="461501"/>
          <a:ext cx="5393279" cy="5393279"/>
        </a:xfrm>
        <a:custGeom>
          <a:avLst/>
          <a:gdLst/>
          <a:ahLst/>
          <a:cxnLst/>
          <a:rect l="0" t="0" r="0" b="0"/>
          <a:pathLst>
            <a:path>
              <a:moveTo>
                <a:pt x="2454513" y="10892"/>
              </a:moveTo>
              <a:arcTo wR="2696639" hR="2696639" stAng="15890914" swAng="1924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B7F12F-4DD2-4212-AE6A-3DDAF8669FB4}" type="datetimeFigureOut">
              <a:rPr lang="lv-LV" smtClean="0"/>
              <a:t>2017.05.17.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175351" cy="1368152"/>
          </a:xfrm>
        </p:spPr>
        <p:txBody>
          <a:bodyPr/>
          <a:lstStyle/>
          <a:p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SADARBĪBAS AR VECĀKIEM </a:t>
            </a: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PLĀNOŠANA</a:t>
            </a: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lv-LV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Rīgas </a:t>
            </a:r>
            <a:r>
              <a:rPr lang="lv-LV" sz="32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pirmsskolas izglītības iestāde «</a:t>
            </a:r>
            <a:r>
              <a:rPr lang="lv-LV" sz="32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Dardedze</a:t>
            </a:r>
            <a:r>
              <a:rPr lang="lv-LV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»</a:t>
            </a: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lv-LV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Speciālais pedagogs</a:t>
            </a: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Eleonora </a:t>
            </a:r>
            <a:r>
              <a:rPr lang="lv-LV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Kārkliņa </a:t>
            </a:r>
            <a:r>
              <a:rPr lang="lv-LV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Konsultācija</a:t>
            </a:r>
            <a:endParaRPr lang="lv-LV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89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577800"/>
          </a:xfrm>
        </p:spPr>
        <p:txBody>
          <a:bodyPr/>
          <a:lstStyle/>
          <a:p>
            <a:pPr marL="45720" indent="0">
              <a:buNone/>
            </a:pPr>
            <a:r>
              <a:rPr lang="lv-LV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VECĀKU, KURIEM IR BĒRNS AR ATTĪSTĪBAS TRAUCĒJUMIEM, REAKCIJAS PAKĀPES UZ SITUĀCIJU:</a:t>
            </a:r>
          </a:p>
          <a:p>
            <a:r>
              <a:rPr lang="lv-LV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ŠOKS, ZAUDĒJUMA SAJŪTA;</a:t>
            </a:r>
          </a:p>
          <a:p>
            <a:r>
              <a:rPr lang="lv-LV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 NOLIEGŠANA; </a:t>
            </a:r>
          </a:p>
          <a:p>
            <a:r>
              <a:rPr lang="lv-LV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 VAINAS SAJŪTA;</a:t>
            </a:r>
          </a:p>
          <a:p>
            <a:r>
              <a:rPr lang="lv-LV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4. DUSMAS;</a:t>
            </a:r>
          </a:p>
          <a:p>
            <a:r>
              <a:rPr lang="lv-LV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5. VIENALDZĪBAS VAI BĒDU STĀVOKLIS;</a:t>
            </a:r>
          </a:p>
          <a:p>
            <a:r>
              <a:rPr lang="lv-LV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6. SITUĀCIJAS PIEŅEMŠANA.</a:t>
            </a:r>
            <a:endParaRPr lang="lv-LV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56648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3" y="3429000"/>
            <a:ext cx="2952328" cy="792088"/>
          </a:xfrm>
        </p:spPr>
        <p:txBody>
          <a:bodyPr/>
          <a:lstStyle/>
          <a:p>
            <a:pPr marL="0" indent="0" algn="l">
              <a:buNone/>
            </a:pPr>
            <a:r>
              <a:rPr lang="lv-LV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SADARBĪBAS </a:t>
            </a:r>
            <a:r>
              <a:rPr lang="lv-LV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VEIDI</a:t>
            </a:r>
            <a:br>
              <a:rPr lang="lv-LV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lv-LV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AR VECĀKIEM</a:t>
            </a:r>
            <a:endParaRPr lang="lv-LV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61412239"/>
              </p:ext>
            </p:extLst>
          </p:nvPr>
        </p:nvGraphicFramePr>
        <p:xfrm>
          <a:off x="179512" y="548680"/>
          <a:ext cx="8353425" cy="6047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5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</TotalTime>
  <Words>85</Words>
  <Application>Microsoft Office PowerPoint</Application>
  <PresentationFormat>Slaidrāde ekrānā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3</vt:i4>
      </vt:variant>
    </vt:vector>
  </HeadingPairs>
  <TitlesOfParts>
    <vt:vector size="4" baseType="lpstr">
      <vt:lpstr>Slipstream</vt:lpstr>
      <vt:lpstr>SADARBĪBAS AR VECĀKIEM PLĀNOŠANA  Rīgas pirmsskolas izglītības iestāde «Dardedze»  Speciālais pedagogs Eleonora Kārkliņa Konsultācija</vt:lpstr>
      <vt:lpstr>PowerPoint prezentācija</vt:lpstr>
      <vt:lpstr>SADARBĪBAS VEIDI AR VECĀKIEM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SADARBĪBAS AR VECĀKIEM PLĀNOŠANA</dc:title>
  <dc:creator>Lietotajs</dc:creator>
  <cp:lastModifiedBy>Admins</cp:lastModifiedBy>
  <cp:revision>14</cp:revision>
  <dcterms:created xsi:type="dcterms:W3CDTF">2012-04-16T07:02:19Z</dcterms:created>
  <dcterms:modified xsi:type="dcterms:W3CDTF">2017-05-17T12:39:33Z</dcterms:modified>
</cp:coreProperties>
</file>