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-102" y="-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isnleņķa trīsstūris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Virsraksts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17" name="Apakšvirsraksts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lv-LV" smtClean="0"/>
              <a:t>Rediģēt šablona apakšvirsraksta stilu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Brīv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Brīv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Brīv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Taisns savienotājs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a vietturis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BBAF224-4933-448C-B4FB-AFD6FDC835E2}" type="datetimeFigureOut">
              <a:rPr lang="lv-LV" smtClean="0"/>
              <a:t>2017.05.17.</a:t>
            </a:fld>
            <a:endParaRPr lang="lv-LV"/>
          </a:p>
        </p:txBody>
      </p:sp>
      <p:sp>
        <p:nvSpPr>
          <p:cNvPr id="19" name="Kājenes vietturis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lv-LV"/>
          </a:p>
        </p:txBody>
      </p:sp>
      <p:sp>
        <p:nvSpPr>
          <p:cNvPr id="27" name="Slaida numura vietturis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B79C299-1361-4F58-A902-CFAEC3D2F082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BAF224-4933-448C-B4FB-AFD6FDC835E2}" type="datetimeFigureOut">
              <a:rPr lang="lv-LV" smtClean="0"/>
              <a:t>2017.05.17.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9C299-1361-4F58-A902-CFAEC3D2F082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BAF224-4933-448C-B4FB-AFD6FDC835E2}" type="datetimeFigureOut">
              <a:rPr lang="lv-LV" smtClean="0"/>
              <a:t>2017.05.17.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9C299-1361-4F58-A902-CFAEC3D2F082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BAF224-4933-448C-B4FB-AFD6FDC835E2}" type="datetimeFigureOut">
              <a:rPr lang="lv-LV" smtClean="0"/>
              <a:t>2017.05.17.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9C299-1361-4F58-A902-CFAEC3D2F082}" type="slidenum">
              <a:rPr lang="lv-LV" smtClean="0"/>
              <a:t>‹#›</a:t>
            </a:fld>
            <a:endParaRPr lang="lv-LV"/>
          </a:p>
        </p:txBody>
      </p:sp>
      <p:sp>
        <p:nvSpPr>
          <p:cNvPr id="7" name="Virsrakst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BAF224-4933-448C-B4FB-AFD6FDC835E2}" type="datetimeFigureOut">
              <a:rPr lang="lv-LV" smtClean="0"/>
              <a:t>2017.05.17.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9C299-1361-4F58-A902-CFAEC3D2F082}" type="slidenum">
              <a:rPr lang="lv-LV" smtClean="0"/>
              <a:t>‹#›</a:t>
            </a:fld>
            <a:endParaRPr lang="lv-LV"/>
          </a:p>
        </p:txBody>
      </p:sp>
      <p:sp>
        <p:nvSpPr>
          <p:cNvPr id="7" name="Skujiņu bultiņa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Skujiņu bultiņa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BAF224-4933-448C-B4FB-AFD6FDC835E2}" type="datetimeFigureOut">
              <a:rPr lang="lv-LV" smtClean="0"/>
              <a:t>2017.05.17.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9C299-1361-4F58-A902-CFAEC3D2F082}" type="slidenum">
              <a:rPr lang="lv-LV" smtClean="0"/>
              <a:t>‹#›</a:t>
            </a:fld>
            <a:endParaRPr lang="lv-LV"/>
          </a:p>
        </p:txBody>
      </p:sp>
      <p:sp>
        <p:nvSpPr>
          <p:cNvPr id="8" name="Virsrakst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līdzinājum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</p:txBody>
      </p:sp>
      <p:sp>
        <p:nvSpPr>
          <p:cNvPr id="5" name="Satura vietturis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BAF224-4933-448C-B4FB-AFD6FDC835E2}" type="datetimeFigureOut">
              <a:rPr lang="lv-LV" smtClean="0"/>
              <a:t>2017.05.17.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9C299-1361-4F58-A902-CFAEC3D2F082}" type="slidenum">
              <a:rPr lang="lv-LV" smtClean="0"/>
              <a:t>‹#›</a:t>
            </a:fld>
            <a:endParaRPr lang="lv-L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BAF224-4933-448C-B4FB-AFD6FDC835E2}" type="datetimeFigureOut">
              <a:rPr lang="lv-LV" smtClean="0"/>
              <a:t>2017.05.17.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9C299-1361-4F58-A902-CFAEC3D2F082}" type="slidenum">
              <a:rPr lang="lv-LV" smtClean="0"/>
              <a:t>‹#›</a:t>
            </a:fld>
            <a:endParaRPr lang="lv-LV"/>
          </a:p>
        </p:txBody>
      </p:sp>
      <p:sp>
        <p:nvSpPr>
          <p:cNvPr id="6" name="Virsrakst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BAF224-4933-448C-B4FB-AFD6FDC835E2}" type="datetimeFigureOut">
              <a:rPr lang="lv-LV" smtClean="0"/>
              <a:t>2017.05.17.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9C299-1361-4F58-A902-CFAEC3D2F082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turs ar parakstu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7BBAF224-4933-448C-B4FB-AFD6FDC835E2}" type="datetimeFigureOut">
              <a:rPr lang="lv-LV" smtClean="0"/>
              <a:t>2017.05.17.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79C299-1361-4F58-A902-CFAEC3D2F082}" type="slidenum">
              <a:rPr lang="lv-LV" smtClean="0"/>
              <a:t>‹#›</a:t>
            </a:fld>
            <a:endParaRPr lang="lv-L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ttēls ar parakstu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lv-LV" smtClean="0"/>
              <a:t>Noklikšķiniet uz attēla ikonas</a:t>
            </a:r>
            <a:endParaRPr kumimoji="0" lang="en-US" dirty="0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BBAF224-4933-448C-B4FB-AFD6FDC835E2}" type="datetimeFigureOut">
              <a:rPr lang="lv-LV" smtClean="0"/>
              <a:t>2017.05.17.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B79C299-1361-4F58-A902-CFAEC3D2F082}" type="slidenum">
              <a:rPr lang="lv-LV" smtClean="0"/>
              <a:t>‹#›</a:t>
            </a:fld>
            <a:endParaRPr lang="lv-LV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8" name="Brīvforma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Brīvforma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aisnleņķa trīsstūris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Taisns savienotājs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kujiņu bultiņa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Skujiņu bultiņa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rīvforma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Brīvforma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aisnleņķa trīsstūris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Taisns savienotājs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Virsraksta vietturis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0" name="Teksta vietturis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  <a:p>
            <a:pPr lvl="1" eaLnBrk="1" latinLnBrk="0" hangingPunct="1"/>
            <a:r>
              <a:rPr kumimoji="0" lang="lv-LV" smtClean="0"/>
              <a:t>Otrais līmenis</a:t>
            </a:r>
          </a:p>
          <a:p>
            <a:pPr lvl="2" eaLnBrk="1" latinLnBrk="0" hangingPunct="1"/>
            <a:r>
              <a:rPr kumimoji="0" lang="lv-LV" smtClean="0"/>
              <a:t>Trešais līmenis</a:t>
            </a:r>
          </a:p>
          <a:p>
            <a:pPr lvl="3" eaLnBrk="1" latinLnBrk="0" hangingPunct="1"/>
            <a:r>
              <a:rPr kumimoji="0" lang="lv-LV" smtClean="0"/>
              <a:t>Ceturtais līmenis</a:t>
            </a:r>
          </a:p>
          <a:p>
            <a:pPr lvl="4" eaLnBrk="1" latinLnBrk="0" hangingPunct="1"/>
            <a:r>
              <a:rPr kumimoji="0" lang="lv-LV" smtClean="0"/>
              <a:t>Piektais līmenis</a:t>
            </a:r>
            <a:endParaRPr kumimoji="0" lang="en-US"/>
          </a:p>
        </p:txBody>
      </p:sp>
      <p:sp>
        <p:nvSpPr>
          <p:cNvPr id="10" name="Datuma vietturis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BBAF224-4933-448C-B4FB-AFD6FDC835E2}" type="datetimeFigureOut">
              <a:rPr lang="lv-LV" smtClean="0"/>
              <a:t>2017.05.17.</a:t>
            </a:fld>
            <a:endParaRPr lang="lv-LV"/>
          </a:p>
        </p:txBody>
      </p:sp>
      <p:sp>
        <p:nvSpPr>
          <p:cNvPr id="22" name="Kājenes vietturis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lv-LV"/>
          </a:p>
        </p:txBody>
      </p:sp>
      <p:sp>
        <p:nvSpPr>
          <p:cNvPr id="18" name="Slaida numura vietturis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B79C299-1361-4F58-A902-CFAEC3D2F082}" type="slidenum">
              <a:rPr lang="lv-LV" smtClean="0"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/>
              <a:t>Kopīga zīmēšana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11606"/>
            <a:ext cx="10363200" cy="1586035"/>
          </a:xfrm>
        </p:spPr>
        <p:txBody>
          <a:bodyPr>
            <a:normAutofit fontScale="70000" lnSpcReduction="20000"/>
          </a:bodyPr>
          <a:lstStyle/>
          <a:p>
            <a:r>
              <a:rPr lang="lv-LV" dirty="0"/>
              <a:t>Rīgas pirmsskolas izglītības iestāde «</a:t>
            </a:r>
            <a:r>
              <a:rPr lang="lv-LV" dirty="0" err="1"/>
              <a:t>Dardedze</a:t>
            </a:r>
            <a:r>
              <a:rPr lang="lv-LV" dirty="0"/>
              <a:t>»</a:t>
            </a:r>
          </a:p>
          <a:p>
            <a:endParaRPr lang="lv-LV" dirty="0" smtClean="0"/>
          </a:p>
          <a:p>
            <a:r>
              <a:rPr lang="lv-LV" dirty="0" smtClean="0"/>
              <a:t>Speciālais pedagogs</a:t>
            </a:r>
            <a:endParaRPr lang="lv-LV" dirty="0"/>
          </a:p>
          <a:p>
            <a:r>
              <a:rPr lang="lv-LV" sz="3600" dirty="0" err="1"/>
              <a:t>Inna</a:t>
            </a:r>
            <a:r>
              <a:rPr lang="lv-LV" sz="3600" dirty="0"/>
              <a:t> </a:t>
            </a:r>
            <a:r>
              <a:rPr lang="lv-LV" sz="3600" dirty="0" err="1" smtClean="0"/>
              <a:t>Krasiļņikova</a:t>
            </a:r>
            <a:endParaRPr lang="lv-LV" sz="3600" dirty="0" smtClean="0"/>
          </a:p>
          <a:p>
            <a:r>
              <a:rPr lang="lv-LV" dirty="0"/>
              <a:t>Konsultācija</a:t>
            </a:r>
          </a:p>
        </p:txBody>
      </p:sp>
    </p:spTree>
    <p:extLst>
      <p:ext uri="{BB962C8B-B14F-4D97-AF65-F5344CB8AC3E}">
        <p14:creationId xmlns:p14="http://schemas.microsoft.com/office/powerpoint/2010/main" val="2413056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056" y="1518082"/>
            <a:ext cx="10515600" cy="4721025"/>
          </a:xfrm>
        </p:spPr>
        <p:txBody>
          <a:bodyPr>
            <a:normAutofit/>
          </a:bodyPr>
          <a:lstStyle/>
          <a:p>
            <a:pPr algn="just"/>
            <a:r>
              <a:rPr lang="lv-LV" dirty="0"/>
              <a:t>Īpaša rotaļu metode, kuras gaitā pieaugušais kopā ar bērnu attēlo dažādus priekšmetus, dzīves situācijas, dažādus šižetus no cilvēku un dzīvnieku pasaules, kā arī no dabas. Zīmēšanu pavada dzīvi, emociolāli komentāri.</a:t>
            </a:r>
          </a:p>
          <a:p>
            <a:pPr marL="0" indent="0" algn="just">
              <a:buNone/>
            </a:pPr>
            <a:endParaRPr lang="lv-LV" dirty="0"/>
          </a:p>
          <a:p>
            <a:pPr marL="0" indent="0" algn="just">
              <a:buNone/>
            </a:pPr>
            <a:endParaRPr lang="lv-LV" dirty="0"/>
          </a:p>
          <a:p>
            <a:pPr marL="0" indent="0" algn="just">
              <a:buNone/>
            </a:pPr>
            <a:r>
              <a:rPr lang="lv-LV" dirty="0"/>
              <a:t>Šī nodarbe ir vairāk kā atsevišķs apmācības tips, nevis zīmēšana kā tāda. Gala rezultāts – kontakts un pieredze, nevis pats zīmējums.</a:t>
            </a:r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endParaRPr lang="lv-LV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Kopīga zīmēšana	</a:t>
            </a:r>
          </a:p>
        </p:txBody>
      </p:sp>
    </p:spTree>
    <p:extLst>
      <p:ext uri="{BB962C8B-B14F-4D97-AF65-F5344CB8AC3E}">
        <p14:creationId xmlns:p14="http://schemas.microsoft.com/office/powerpoint/2010/main" val="2297057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arenR"/>
            </a:pPr>
            <a:r>
              <a:rPr lang="lv-LV" dirty="0"/>
              <a:t>Veidojas situācijas, kuras mudina bērnu atkīvi iesaistīties aktivitātēs.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lv-LV" dirty="0"/>
              <a:t>Kopīgās zīmēšanas metode paver jaunas iespējas autistiskiem bērniem kā atrast papildus </a:t>
            </a:r>
            <a:r>
              <a:rPr lang="lv-LV" dirty="0" smtClean="0"/>
              <a:t>veidus un </a:t>
            </a:r>
            <a:r>
              <a:rPr lang="lv-LV" dirty="0"/>
              <a:t>kā kontaktēt ar apkārtējo pasauli.</a:t>
            </a:r>
          </a:p>
          <a:p>
            <a:pPr algn="just"/>
            <a:r>
              <a:rPr lang="lv-LV" dirty="0"/>
              <a:t>Kopīgi zīmējot, var izprast to, kā bērns redz apkārtējo pasauli</a:t>
            </a:r>
          </a:p>
          <a:p>
            <a:pPr algn="just"/>
            <a:r>
              <a:rPr lang="lv-LV" dirty="0"/>
              <a:t>Papildus var bagātināt šo </a:t>
            </a:r>
            <a:r>
              <a:rPr lang="lv-LV" dirty="0" smtClean="0"/>
              <a:t>redzējumu</a:t>
            </a:r>
            <a:endParaRPr lang="lv-LV" dirty="0"/>
          </a:p>
          <a:p>
            <a:pPr algn="just"/>
            <a:r>
              <a:rPr lang="lv-LV" dirty="0"/>
              <a:t>Nākamais etaps – apkārtējo notikumu un situāciju izpratne</a:t>
            </a:r>
          </a:p>
          <a:p>
            <a:pPr algn="just"/>
            <a:r>
              <a:rPr lang="lv-LV" dirty="0"/>
              <a:t>Tam seko iegūto zināšanu un pieredzes pielietojums reālajā dzīvē</a:t>
            </a:r>
          </a:p>
          <a:p>
            <a:pPr marL="0" indent="0">
              <a:buNone/>
            </a:pPr>
            <a:endParaRPr lang="lv-LV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Metodes iespējas</a:t>
            </a:r>
          </a:p>
        </p:txBody>
      </p:sp>
    </p:spTree>
    <p:extLst>
      <p:ext uri="{BB962C8B-B14F-4D97-AF65-F5344CB8AC3E}">
        <p14:creationId xmlns:p14="http://schemas.microsoft.com/office/powerpoint/2010/main" val="3337717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442" y="1385076"/>
            <a:ext cx="10972800" cy="4525963"/>
          </a:xfrm>
        </p:spPr>
        <p:txBody>
          <a:bodyPr/>
          <a:lstStyle/>
          <a:p>
            <a:pPr marL="514350" indent="-514350" algn="just">
              <a:buFont typeface="+mj-lt"/>
              <a:buAutoNum type="arabicParenR" startAt="3"/>
            </a:pPr>
            <a:r>
              <a:rPr lang="lv-LV" dirty="0"/>
              <a:t>Šīs metodes izmantošana dod iespēju attīstīt dažādus komunikācijas veidus:</a:t>
            </a:r>
          </a:p>
          <a:p>
            <a:pPr algn="just"/>
            <a:r>
              <a:rPr lang="lv-LV" dirty="0"/>
              <a:t>Pasīvais vārdu krājums</a:t>
            </a:r>
          </a:p>
          <a:p>
            <a:pPr algn="just"/>
            <a:r>
              <a:rPr lang="lv-LV" dirty="0"/>
              <a:t>Aktīvā runa</a:t>
            </a:r>
          </a:p>
          <a:p>
            <a:pPr algn="just"/>
            <a:r>
              <a:rPr lang="lv-LV" dirty="0"/>
              <a:t>Žesti</a:t>
            </a:r>
          </a:p>
          <a:p>
            <a:pPr marL="457200" indent="-457200" algn="just">
              <a:buFont typeface="+mj-lt"/>
              <a:buAutoNum type="arabicParenR" startAt="4"/>
            </a:pPr>
            <a:endParaRPr lang="lv-LV" dirty="0"/>
          </a:p>
          <a:p>
            <a:pPr marL="457200" indent="-457200" algn="just">
              <a:buFont typeface="+mj-lt"/>
              <a:buAutoNum type="arabicParenR" startAt="4"/>
            </a:pPr>
            <a:r>
              <a:rPr lang="lv-LV" dirty="0"/>
              <a:t>Kopīgā zīmēšana rada iespēju terapeitiskām nodarbībām ar bērnu</a:t>
            </a:r>
          </a:p>
          <a:p>
            <a:pPr marL="914400" lvl="2" indent="0">
              <a:buNone/>
            </a:pP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3720218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lv-LV" dirty="0"/>
              <a:t>Emocionālā kontakta dibināšana, bērna intereses piesaistīšana jaunajai nodarbei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lv-LV" dirty="0"/>
              <a:t>Zīmēt to, ko prasa bērns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lv-LV" dirty="0"/>
              <a:t>Pakāpeniski iesaistīt arī citus zīmējumu un attēlošanas variantus, jaunas detaļas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lv-LV" dirty="0"/>
              <a:t>Piesaistīt bērnu iesaistīties zīmēšanas procesam, mudināt aktīvi darboties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lv-LV" dirty="0"/>
              <a:t>Sākt izmantot dažādus sižetus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lv-LV" dirty="0"/>
              <a:t> Turpināt tos attīstīt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lv-LV" dirty="0"/>
              <a:t>Pielietot iegūtās zināšanas dažādās dzīves situācijās</a:t>
            </a:r>
          </a:p>
          <a:p>
            <a:pPr marL="514350" indent="-514350">
              <a:buFont typeface="+mj-lt"/>
              <a:buAutoNum type="arabicPeriod"/>
            </a:pPr>
            <a:endParaRPr lang="lv-LV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Kopīgās zīmēšanas prasmes a</a:t>
            </a:r>
            <a:r>
              <a:rPr lang="en-GB" dirty="0" err="1"/>
              <a:t>tt</a:t>
            </a:r>
            <a:r>
              <a:rPr lang="lv-LV" dirty="0"/>
              <a:t>īstīšanas etapi:</a:t>
            </a:r>
          </a:p>
        </p:txBody>
      </p:sp>
    </p:spTree>
    <p:extLst>
      <p:ext uri="{BB962C8B-B14F-4D97-AF65-F5344CB8AC3E}">
        <p14:creationId xmlns:p14="http://schemas.microsoft.com/office/powerpoint/2010/main" val="235731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dirty="0" err="1" smtClean="0"/>
              <a:t>Jeļena</a:t>
            </a:r>
            <a:r>
              <a:rPr lang="lv-LV" dirty="0" smtClean="0"/>
              <a:t> </a:t>
            </a:r>
            <a:r>
              <a:rPr lang="lv-LV" dirty="0" err="1" smtClean="0"/>
              <a:t>Januško</a:t>
            </a:r>
            <a:r>
              <a:rPr lang="lv-LV" dirty="0" smtClean="0"/>
              <a:t> «Rotaļas ar </a:t>
            </a:r>
            <a:r>
              <a:rPr lang="lv-LV" dirty="0" err="1" smtClean="0"/>
              <a:t>autiskiem</a:t>
            </a:r>
            <a:r>
              <a:rPr lang="lv-LV" dirty="0" smtClean="0"/>
              <a:t> bērniem»,</a:t>
            </a:r>
            <a:endParaRPr lang="ru-RU" dirty="0"/>
          </a:p>
          <a:p>
            <a:pPr marL="0" indent="0">
              <a:buNone/>
            </a:pPr>
            <a:r>
              <a:rPr lang="lv-LV" dirty="0" err="1" smtClean="0"/>
              <a:t>Izd</a:t>
            </a:r>
            <a:r>
              <a:rPr lang="ru-RU" dirty="0" smtClean="0"/>
              <a:t>. «</a:t>
            </a:r>
            <a:r>
              <a:rPr lang="lv-LV" dirty="0" err="1" smtClean="0"/>
              <a:t>Terinf</a:t>
            </a:r>
            <a:r>
              <a:rPr lang="ru-RU" dirty="0" smtClean="0"/>
              <a:t>», </a:t>
            </a:r>
            <a:r>
              <a:rPr lang="lv-LV" dirty="0" smtClean="0"/>
              <a:t>Maskava,</a:t>
            </a:r>
            <a:r>
              <a:rPr lang="ru-RU" dirty="0" smtClean="0"/>
              <a:t> </a:t>
            </a:r>
            <a:r>
              <a:rPr lang="ru-RU" dirty="0"/>
              <a:t>2004.</a:t>
            </a:r>
            <a:endParaRPr lang="en-US" dirty="0"/>
          </a:p>
          <a:p>
            <a:endParaRPr lang="lv-LV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Informācijas avoti</a:t>
            </a:r>
          </a:p>
        </p:txBody>
      </p:sp>
    </p:spTree>
    <p:extLst>
      <p:ext uri="{BB962C8B-B14F-4D97-AF65-F5344CB8AC3E}">
        <p14:creationId xmlns:p14="http://schemas.microsoft.com/office/powerpoint/2010/main" val="4222489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tvērtība">
  <a:themeElements>
    <a:clrScheme name="Atvērtīb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tvērtīb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Atvērtīb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131</TotalTime>
  <Words>243</Words>
  <Application>Microsoft Office PowerPoint</Application>
  <PresentationFormat>Pielāgots</PresentationFormat>
  <Paragraphs>37</Paragraphs>
  <Slides>6</Slides>
  <Notes>0</Notes>
  <HiddenSlides>0</HiddenSlides>
  <MMClips>0</MMClips>
  <ScaleCrop>false</ScaleCrop>
  <HeadingPairs>
    <vt:vector size="4" baseType="variant">
      <vt:variant>
        <vt:lpstr>Dizains</vt:lpstr>
      </vt:variant>
      <vt:variant>
        <vt:i4>1</vt:i4>
      </vt:variant>
      <vt:variant>
        <vt:lpstr>Slaidu virsraksti</vt:lpstr>
      </vt:variant>
      <vt:variant>
        <vt:i4>6</vt:i4>
      </vt:variant>
    </vt:vector>
  </HeadingPairs>
  <TitlesOfParts>
    <vt:vector size="7" baseType="lpstr">
      <vt:lpstr>Atvērtība</vt:lpstr>
      <vt:lpstr>Kopīga zīmēšana</vt:lpstr>
      <vt:lpstr>Kopīga zīmēšana </vt:lpstr>
      <vt:lpstr>Metodes iespējas</vt:lpstr>
      <vt:lpstr>PowerPoint prezentācija</vt:lpstr>
      <vt:lpstr>Kopīgās zīmēšanas prasmes attīstīšanas etapi:</vt:lpstr>
      <vt:lpstr>Informācijas avoti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Kopīga zīmēšana</dc:title>
  <dc:creator>Holerious</dc:creator>
  <cp:lastModifiedBy>Admins</cp:lastModifiedBy>
  <cp:revision>13</cp:revision>
  <dcterms:created xsi:type="dcterms:W3CDTF">2017-05-15T13:54:49Z</dcterms:created>
  <dcterms:modified xsi:type="dcterms:W3CDTF">2017-05-17T12:42:24Z</dcterms:modified>
</cp:coreProperties>
</file>