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" y="4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78574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51562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6889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5736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7437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462717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159999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1474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34340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88520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0875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662F043-5B72-47CE-A762-1622E4537D3E}" type="datetimeFigureOut">
              <a:rPr lang="lv-LV" smtClean="0"/>
              <a:t>11.11.2020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BACCE13-D559-48B9-B20E-4420100864F0}" type="slidenum">
              <a:rPr lang="lv-LV" smtClean="0"/>
              <a:t>‹#›</a:t>
            </a:fld>
            <a:endParaRPr lang="lv-LV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01620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lv-LV" dirty="0" smtClean="0"/>
              <a:t>Latvijas republikas proklamēšanas diena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23820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4911" y="1085090"/>
            <a:ext cx="6922325" cy="4900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6218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9110" y="1316182"/>
            <a:ext cx="7410819" cy="440574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117272" y="6179127"/>
            <a:ext cx="5389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Arial Narrow" panose="020B0606020202030204" pitchFamily="34" charset="0"/>
              </a:rPr>
              <a:t>Uzzīmē savu māju, pilsētu, Latviju</a:t>
            </a:r>
            <a:endParaRPr lang="lv-LV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86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4036" y="1083677"/>
            <a:ext cx="6373090" cy="477366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9673" y="6220691"/>
            <a:ext cx="50846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dirty="0" smtClean="0">
                <a:latin typeface="Arial Narrow" panose="020B0606020202030204" pitchFamily="34" charset="0"/>
              </a:rPr>
              <a:t>Pastāsti par salūtu</a:t>
            </a:r>
            <a:endParaRPr lang="lv-LV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0525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18. novembris - Latvijai 99!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830" y="803646"/>
            <a:ext cx="7295534" cy="488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303793" y="5904407"/>
            <a:ext cx="50776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v-LV" dirty="0" smtClean="0"/>
              <a:t>Paklausīties dziesmu </a:t>
            </a:r>
            <a:r>
              <a:rPr lang="lv-LV" dirty="0" err="1" smtClean="0"/>
              <a:t>Youtube</a:t>
            </a:r>
            <a:r>
              <a:rPr lang="lv-LV" dirty="0" smtClean="0"/>
              <a:t> vietn</a:t>
            </a:r>
            <a:r>
              <a:rPr lang="lv-LV" dirty="0"/>
              <a:t>ē</a:t>
            </a:r>
            <a:endParaRPr lang="lv-LV" dirty="0" smtClean="0"/>
          </a:p>
          <a:p>
            <a:r>
              <a:rPr lang="lv-LV" dirty="0" smtClean="0"/>
              <a:t>https</a:t>
            </a:r>
            <a:r>
              <a:rPr lang="lv-LV" dirty="0"/>
              <a:t>://www.youtube.com/watch?v=DDNlSnDG8vQ</a:t>
            </a:r>
          </a:p>
        </p:txBody>
      </p:sp>
    </p:spTree>
    <p:extLst>
      <p:ext uri="{BB962C8B-B14F-4D97-AF65-F5344CB8AC3E}">
        <p14:creationId xmlns:p14="http://schemas.microsoft.com/office/powerpoint/2010/main" val="374448460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D1434"/>
      </a:accent1>
      <a:accent2>
        <a:srgbClr val="903163"/>
      </a:accent2>
      <a:accent3>
        <a:srgbClr val="B2324B"/>
      </a:accent3>
      <a:accent4>
        <a:srgbClr val="969FA7"/>
      </a:accent4>
      <a:accent5>
        <a:srgbClr val="66B1CE"/>
      </a:accent5>
      <a:accent6>
        <a:srgbClr val="40619D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32</TotalTime>
  <Words>21</Words>
  <Application>Microsoft Office PowerPoint</Application>
  <PresentationFormat>Widescreen</PresentationFormat>
  <Paragraphs>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Narrow</vt:lpstr>
      <vt:lpstr>Gill Sans MT</vt:lpstr>
      <vt:lpstr>Wingdings 2</vt:lpstr>
      <vt:lpstr>Dividend</vt:lpstr>
      <vt:lpstr>Latvijas republikas proklamēšanas diena</vt:lpstr>
      <vt:lpstr>PowerPoint Presentation</vt:lpstr>
      <vt:lpstr>PowerPoint Presentation</vt:lpstr>
      <vt:lpstr>PowerPoint Presentation</vt:lpstr>
      <vt:lpstr>PowerPoint Presentation</vt:lpstr>
    </vt:vector>
  </TitlesOfParts>
  <Company>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Latvijas republikas proklamēšanas diena</dc:title>
  <dc:creator>Irina Habarova</dc:creator>
  <cp:lastModifiedBy>Irina Habarova</cp:lastModifiedBy>
  <cp:revision>3</cp:revision>
  <dcterms:created xsi:type="dcterms:W3CDTF">2020-11-11T13:57:23Z</dcterms:created>
  <dcterms:modified xsi:type="dcterms:W3CDTF">2020-11-11T14:29:43Z</dcterms:modified>
</cp:coreProperties>
</file>