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D1B6C8B-77B8-44B9-8970-8F90E78C891D}" type="datetimeFigureOut">
              <a:rPr lang="lv-LV" smtClean="0"/>
              <a:t>16.11.2020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3C78EE-116F-47DF-B132-206ED599DD44}" type="slidenum">
              <a:rPr lang="lv-LV" smtClean="0"/>
              <a:t>‹#›</a:t>
            </a:fld>
            <a:endParaRPr lang="lv-LV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4527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6C8B-77B8-44B9-8970-8F90E78C891D}" type="datetimeFigureOut">
              <a:rPr lang="lv-LV" smtClean="0"/>
              <a:t>16.11.2020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78EE-116F-47DF-B132-206ED599DD4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8537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6C8B-77B8-44B9-8970-8F90E78C891D}" type="datetimeFigureOut">
              <a:rPr lang="lv-LV" smtClean="0"/>
              <a:t>16.11.2020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78EE-116F-47DF-B132-206ED599DD4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6622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6C8B-77B8-44B9-8970-8F90E78C891D}" type="datetimeFigureOut">
              <a:rPr lang="lv-LV" smtClean="0"/>
              <a:t>16.11.2020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78EE-116F-47DF-B132-206ED599DD4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63802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D1B6C8B-77B8-44B9-8970-8F90E78C891D}" type="datetimeFigureOut">
              <a:rPr lang="lv-LV" smtClean="0"/>
              <a:t>16.11.2020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3C78EE-116F-47DF-B132-206ED599DD44}" type="slidenum">
              <a:rPr lang="lv-LV" smtClean="0"/>
              <a:t>‹#›</a:t>
            </a:fld>
            <a:endParaRPr lang="lv-LV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44166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6C8B-77B8-44B9-8970-8F90E78C891D}" type="datetimeFigureOut">
              <a:rPr lang="lv-LV" smtClean="0"/>
              <a:t>16.11.2020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78EE-116F-47DF-B132-206ED599DD4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8477497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6C8B-77B8-44B9-8970-8F90E78C891D}" type="datetimeFigureOut">
              <a:rPr lang="lv-LV" smtClean="0"/>
              <a:t>16.11.2020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78EE-116F-47DF-B132-206ED599DD4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7985352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6C8B-77B8-44B9-8970-8F90E78C891D}" type="datetimeFigureOut">
              <a:rPr lang="lv-LV" smtClean="0"/>
              <a:t>16.11.2020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78EE-116F-47DF-B132-206ED599DD4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73572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6C8B-77B8-44B9-8970-8F90E78C891D}" type="datetimeFigureOut">
              <a:rPr lang="lv-LV" smtClean="0"/>
              <a:t>16.11.2020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C78EE-116F-47DF-B132-206ED599DD4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58100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5D1B6C8B-77B8-44B9-8970-8F90E78C891D}" type="datetimeFigureOut">
              <a:rPr lang="lv-LV" smtClean="0"/>
              <a:t>16.11.2020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4F3C78EE-116F-47DF-B132-206ED599DD44}" type="slidenum">
              <a:rPr lang="lv-LV" smtClean="0"/>
              <a:t>‹#›</a:t>
            </a:fld>
            <a:endParaRPr lang="lv-LV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4787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5D1B6C8B-77B8-44B9-8970-8F90E78C891D}" type="datetimeFigureOut">
              <a:rPr lang="lv-LV" smtClean="0"/>
              <a:t>16.11.2020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4F3C78EE-116F-47DF-B132-206ED599DD4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0244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D1B6C8B-77B8-44B9-8970-8F90E78C891D}" type="datetimeFigureOut">
              <a:rPr lang="lv-LV" smtClean="0"/>
              <a:t>16.11.2020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F3C78EE-116F-47DF-B132-206ED599DD44}" type="slidenum">
              <a:rPr lang="lv-LV" smtClean="0"/>
              <a:t>‹#›</a:t>
            </a:fld>
            <a:endParaRPr lang="lv-LV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034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smtClean="0"/>
              <a:t>Rudens pazīmes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9173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онспект занятия в средней группе. приметы осени - Радость и Весель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903" y="532967"/>
            <a:ext cx="7395152" cy="554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50479" y="6289963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НАЗОВИ ПРИЗНАКИ ОСЕНИ</a:t>
            </a:r>
            <a:endParaRPr lang="lv-LV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3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6151418"/>
            <a:ext cx="5597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РАССКАЖИ, ЧТО ТЫ ВИДИШЬ НА КАРТИНКЕ</a:t>
            </a:r>
            <a:endParaRPr lang="lv-LV" dirty="0">
              <a:latin typeface="Arial Narrow" panose="020B0606020202030204" pitchFamily="34" charset="0"/>
            </a:endParaRPr>
          </a:p>
        </p:txBody>
      </p:sp>
      <p:pic>
        <p:nvPicPr>
          <p:cNvPr id="4" name="malen-kiy-ezhik-fuh-ty-fu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3673" y="346364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62" y="1021411"/>
            <a:ext cx="6478893" cy="485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8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4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сенний урожай. Фото № 91567. Ноябрь 2014. Конкурс детских поделок. Ноябрь  2014. Дошкольники. Воспитателям детских садов, школьным учителям и  педагогам - Маам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436" y="638080"/>
            <a:ext cx="6608619" cy="495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89564" y="5985163"/>
            <a:ext cx="4890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СДЕЛАЙ ПОДЕЛКУ ИЗ КАРТОШКИ, ТОНКИХ ПАЛОЧЕК И ПЛАСТЕЛИНА - ЁЖИК</a:t>
            </a:r>
            <a:endParaRPr lang="lv-LV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88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9436" y="5657395"/>
            <a:ext cx="422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НАЗОВИ ОВОЩИ И ФРУКТЫ</a:t>
            </a:r>
            <a:endParaRPr lang="lv-LV" dirty="0">
              <a:latin typeface="Arial Narrow" panose="020B0606020202030204" pitchFamily="34" charset="0"/>
            </a:endParaRPr>
          </a:p>
        </p:txBody>
      </p:sp>
      <p:pic>
        <p:nvPicPr>
          <p:cNvPr id="1030" name="Picture 6" descr="Осенний урожай, вкусные и сочные осенние фрукты Стоковое Фото - изображение  насчитывающей фрукты, урожай: 1592750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804" y="1206355"/>
            <a:ext cx="5349137" cy="379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Буинцы смогут продать осенний урожай в новый кооперати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46" y="1206355"/>
            <a:ext cx="5181599" cy="379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46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Лексическая тема: &quot;Осень, признаки осени&quot;. Информация для родителей.  Воспитателям детских садов, школьным учителям и педагогам - Маам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891" y="555069"/>
            <a:ext cx="4530436" cy="583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0400" y="6488668"/>
            <a:ext cx="386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РАССКАЖИ, ЧТО ВИДИШЬ</a:t>
            </a:r>
            <a:endParaRPr lang="lv-LV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76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Осенняя тема в детском саду. Осен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05" y="872838"/>
            <a:ext cx="5530696" cy="534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5962" y="6345382"/>
            <a:ext cx="4516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НАЗОВИ ЛИШНИЙ  ПРИЗНАК ВРЕМЁН ГОДА</a:t>
            </a:r>
            <a:endParaRPr lang="lv-LV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57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7965" y="512618"/>
            <a:ext cx="9324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Ритмический ряд. Показывать и называть тук - тук и кап - кап. Делайте не спеша, старайтесь чтобы ребенок четко проговаривал слова.</a:t>
            </a:r>
            <a:endParaRPr lang="lv-LV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70462"/>
            <a:ext cx="8257309" cy="1375756"/>
          </a:xfrm>
          <a:prstGeom prst="rect">
            <a:avLst/>
          </a:prstGeom>
          <a:noFill/>
        </p:spPr>
      </p:pic>
      <p:pic>
        <p:nvPicPr>
          <p:cNvPr id="4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127" y="2849879"/>
            <a:ext cx="7772400" cy="1417321"/>
          </a:xfrm>
          <a:prstGeom prst="rect">
            <a:avLst/>
          </a:prstGeom>
          <a:noFill/>
        </p:spPr>
      </p:pic>
      <p:pic>
        <p:nvPicPr>
          <p:cNvPr id="5" name="Рисунок 3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127" y="4607415"/>
            <a:ext cx="7772400" cy="137774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78381" y="6325379"/>
            <a:ext cx="486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ДОЖДЬ ИДЁТ</a:t>
            </a:r>
            <a:endParaRPr lang="lv-LV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9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95</TotalTime>
  <Words>63</Words>
  <Application>Microsoft Office PowerPoint</Application>
  <PresentationFormat>Widescreen</PresentationFormat>
  <Paragraphs>9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Gill Sans MT</vt:lpstr>
      <vt:lpstr>Impact</vt:lpstr>
      <vt:lpstr>Times New Roman</vt:lpstr>
      <vt:lpstr>Badge</vt:lpstr>
      <vt:lpstr>Rudens pazīmes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Rudens pazīmes</dc:title>
  <dc:creator>Irina Habarova</dc:creator>
  <cp:lastModifiedBy>Irina Habarova</cp:lastModifiedBy>
  <cp:revision>12</cp:revision>
  <dcterms:created xsi:type="dcterms:W3CDTF">2020-11-10T09:20:16Z</dcterms:created>
  <dcterms:modified xsi:type="dcterms:W3CDTF">2020-11-16T15:41:34Z</dcterms:modified>
</cp:coreProperties>
</file>