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57" r:id="rId5"/>
    <p:sldId id="260" r:id="rId6"/>
    <p:sldId id="259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24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516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80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226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967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2653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864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119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505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442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62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68DF261-4FF4-4D9D-BB41-C033BD1936F4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8B7459-B69C-42A5-9CF0-A5EB6779D0C4}" type="slidenum">
              <a:rPr lang="lv-LV" smtClean="0"/>
              <a:t>‹#›</a:t>
            </a:fld>
            <a:endParaRPr lang="lv-LV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6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17" y="4973992"/>
            <a:ext cx="8104909" cy="146304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lv-LV" dirty="0" smtClean="0">
                <a:solidFill>
                  <a:srgbClr val="5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ziemassvētki</a:t>
            </a:r>
            <a:endParaRPr lang="lv-LV" dirty="0">
              <a:solidFill>
                <a:srgbClr val="5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027" y="800212"/>
            <a:ext cx="7214773" cy="48011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2850" y="5971309"/>
            <a:ext cx="541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5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 О ТОМ, ЧТО ВИДИШЬ НА КАРТИНКЕ. </a:t>
            </a:r>
            <a:endParaRPr lang="lv-LV" dirty="0">
              <a:solidFill>
                <a:srgbClr val="5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5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698" y="651164"/>
            <a:ext cx="8193558" cy="52231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2183" y="6151418"/>
            <a:ext cx="4461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5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ТАКОЕ МОЖНО УВИДЕТЬ?</a:t>
            </a:r>
            <a:endParaRPr lang="lv-LV" dirty="0">
              <a:solidFill>
                <a:srgbClr val="5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33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03" y="662524"/>
            <a:ext cx="7665388" cy="51009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06982" y="6082145"/>
            <a:ext cx="437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5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ДЕЛАЮТ ДЕТИ?</a:t>
            </a:r>
            <a:endParaRPr lang="lv-LV" dirty="0">
              <a:solidFill>
                <a:srgbClr val="5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4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781050"/>
            <a:ext cx="6913418" cy="45909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97383" y="5832764"/>
            <a:ext cx="552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5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СЕМЬЯ ПРИГОТОВИЛАСЬ К РОЖДЕСТВУ?</a:t>
            </a:r>
            <a:endParaRPr lang="lv-LV" dirty="0">
              <a:solidFill>
                <a:srgbClr val="5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2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26" y="1159179"/>
            <a:ext cx="7307465" cy="38423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62704" y="5638800"/>
            <a:ext cx="5818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5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ДЕТИ ОЖИДАЮТ ПОЛУЧИТЬ НА РОЖДЕСТВО?</a:t>
            </a:r>
            <a:endParaRPr lang="lv-LV" dirty="0">
              <a:solidFill>
                <a:srgbClr val="5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\\ri.riga.lv\rspiidar\Darbinieki\ihabarova\My Documents\My Pictures\Saved Pictures\images (1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730" y="2089221"/>
            <a:ext cx="4994997" cy="3106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\\ri.riga.lv\rspiidar\Darbinieki\ihabarova\My Documents\My Pictures\Saved Pictures\images (12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18" y="1235868"/>
            <a:ext cx="3562494" cy="438626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299855" y="5999018"/>
            <a:ext cx="7024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cap="all" dirty="0" smtClean="0">
                <a:solidFill>
                  <a:srgbClr val="5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Сделай открытку с ёлочкой или </a:t>
            </a:r>
            <a:r>
              <a:rPr lang="ru-RU" cap="all" dirty="0" smtClean="0">
                <a:solidFill>
                  <a:srgbClr val="5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ёлочку, используя ПУГОВИЦЫ, БУСИНКИ, макароны.</a:t>
            </a:r>
            <a:endParaRPr lang="lv-LV" cap="all" dirty="0">
              <a:solidFill>
                <a:srgbClr val="5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6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1182" y="2007747"/>
            <a:ext cx="4936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https://www.youtube.com/watch?v=G50oE0CD9FA</a:t>
            </a:r>
          </a:p>
        </p:txBody>
      </p:sp>
      <p:sp>
        <p:nvSpPr>
          <p:cNvPr id="3" name="Rectangle 2"/>
          <p:cNvSpPr/>
          <p:nvPr/>
        </p:nvSpPr>
        <p:spPr>
          <a:xfrm>
            <a:off x="3281182" y="2719024"/>
            <a:ext cx="4812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https://www.youtube.com/watch?v=LGi55kkEe6M</a:t>
            </a:r>
          </a:p>
        </p:txBody>
      </p:sp>
      <p:sp>
        <p:nvSpPr>
          <p:cNvPr id="4" name="Rectangle 3"/>
          <p:cNvSpPr/>
          <p:nvPr/>
        </p:nvSpPr>
        <p:spPr>
          <a:xfrm>
            <a:off x="3281182" y="343030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v-LV" dirty="0"/>
              <a:t>https://www.micrec.lv/lv/ieraksts/vislabakas-latviesu-ziemassvetku-dziesmas-pasiem-mazakajiem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58291" y="789709"/>
            <a:ext cx="685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ZIEMASSVĒTKU DZIESMAS BĒRNIEM</a:t>
            </a:r>
            <a:endParaRPr lang="lv-LV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8073" y="1277599"/>
            <a:ext cx="8506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РОДИТЕЛИ, ПРОСЛУШАЙТЕ, ПОЖАЛУЙСТА,  ПЕСЕНКИ ВМЕСТЕ С ДЕТЬМИ.</a:t>
            </a:r>
            <a:endParaRPr lang="lv-LV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1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287</TotalTime>
  <Words>70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Tw Cen MT</vt:lpstr>
      <vt:lpstr>Tw Cen MT Condensed</vt:lpstr>
      <vt:lpstr>Wingdings 3</vt:lpstr>
      <vt:lpstr>Integral</vt:lpstr>
      <vt:lpstr>ziemassvētki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ziemassvētki</dc:title>
  <dc:creator>Irina Habarova</dc:creator>
  <cp:lastModifiedBy>Irina Habarova</cp:lastModifiedBy>
  <cp:revision>11</cp:revision>
  <dcterms:created xsi:type="dcterms:W3CDTF">2020-11-17T10:11:41Z</dcterms:created>
  <dcterms:modified xsi:type="dcterms:W3CDTF">2020-11-19T10:15:15Z</dcterms:modified>
</cp:coreProperties>
</file>